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864cba116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5bf3048dc4826"/>
  </p:sldMasterIdLst>
  <p:sldIdLst>
    <p:sldId xmlns:r="http://schemas.openxmlformats.org/officeDocument/2006/relationships" id="256" r:id="R56777a32f83b4260"/>
    <p:sldId xmlns:r="http://schemas.openxmlformats.org/officeDocument/2006/relationships" id="257" r:id="R09e78ed3be754d8a"/>
    <p:sldId xmlns:r="http://schemas.openxmlformats.org/officeDocument/2006/relationships" id="258" r:id="R13b171c7d15c4ecc"/>
    <p:sldId xmlns:r="http://schemas.openxmlformats.org/officeDocument/2006/relationships" id="259" r:id="Rbd2b5edbb1c34e28"/>
    <p:sldId xmlns:r="http://schemas.openxmlformats.org/officeDocument/2006/relationships" id="260" r:id="R7d28f82ab567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5bf3048dc4826" /><Relationship Type="http://schemas.openxmlformats.org/officeDocument/2006/relationships/slide" Target="/ppt/slides/slide1.xml" Id="R56777a32f83b4260" /><Relationship Type="http://schemas.openxmlformats.org/officeDocument/2006/relationships/slide" Target="/ppt/slides/slide2.xml" Id="R09e78ed3be754d8a" /><Relationship Type="http://schemas.openxmlformats.org/officeDocument/2006/relationships/slide" Target="/ppt/slides/slide3.xml" Id="R13b171c7d15c4ecc" /><Relationship Type="http://schemas.openxmlformats.org/officeDocument/2006/relationships/slide" Target="/ppt/slides/slide4.xml" Id="Rbd2b5edbb1c34e28" /><Relationship Type="http://schemas.openxmlformats.org/officeDocument/2006/relationships/slide" Target="/ppt/slides/slide5.xml" Id="R7d28f82ab567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25643ba1d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a8b5d8daf4494" /><Relationship Type="http://schemas.openxmlformats.org/officeDocument/2006/relationships/theme" Target="/ppt/slideMasters/theme/theme1.xml" Id="R607df5ce266c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a8b5d8daf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9a1c65a8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2b1b553d4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df2823b1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94ec45c7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5423b14d3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ØVERENG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ØVERENG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ØVERENG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ØVERENG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ØVERENG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ØVERENG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Overhallsvegen 1335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50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880 461 532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ØVERENG</a:t>
            </a:r>
          </a:p>
        </p:txBody>
      </p:sp>
    </p:spTree>
  </p:cSld>
  <p:clrMapOvr>
    <a:masterClrMapping xmlns:a="http://schemas.openxmlformats.org/drawingml/2006/main"/>
  </p:clrMapOvr>
</p:sld>
</file>