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184bad29904a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adc327ec8f471d"/>
  </p:sldMasterIdLst>
  <p:sldIdLst>
    <p:sldId xmlns:r="http://schemas.openxmlformats.org/officeDocument/2006/relationships" id="256" r:id="R39b89855b54a4f27"/>
    <p:sldId xmlns:r="http://schemas.openxmlformats.org/officeDocument/2006/relationships" id="257" r:id="R93da93f02e6f45d9"/>
    <p:sldId xmlns:r="http://schemas.openxmlformats.org/officeDocument/2006/relationships" id="258" r:id="R6e473fd53c72476c"/>
    <p:sldId xmlns:r="http://schemas.openxmlformats.org/officeDocument/2006/relationships" id="259" r:id="R77d2a8a419104865"/>
    <p:sldId xmlns:r="http://schemas.openxmlformats.org/officeDocument/2006/relationships" id="260" r:id="R0504f1d3cb274303"/>
    <p:sldId xmlns:r="http://schemas.openxmlformats.org/officeDocument/2006/relationships" id="261" r:id="R9d7cd5765bf54e08"/>
    <p:sldId xmlns:r="http://schemas.openxmlformats.org/officeDocument/2006/relationships" id="262" r:id="R71b5b0d4e7674d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adc327ec8f471d" /><Relationship Type="http://schemas.openxmlformats.org/officeDocument/2006/relationships/slide" Target="/ppt/slides/slide1.xml" Id="R39b89855b54a4f27" /><Relationship Type="http://schemas.openxmlformats.org/officeDocument/2006/relationships/slide" Target="/ppt/slides/slide2.xml" Id="R93da93f02e6f45d9" /><Relationship Type="http://schemas.openxmlformats.org/officeDocument/2006/relationships/slide" Target="/ppt/slides/slide3.xml" Id="R6e473fd53c72476c" /><Relationship Type="http://schemas.openxmlformats.org/officeDocument/2006/relationships/slide" Target="/ppt/slides/slide4.xml" Id="R77d2a8a419104865" /><Relationship Type="http://schemas.openxmlformats.org/officeDocument/2006/relationships/slide" Target="/ppt/slides/slide5.xml" Id="R0504f1d3cb274303" /><Relationship Type="http://schemas.openxmlformats.org/officeDocument/2006/relationships/slide" Target="/ppt/slides/slide6.xml" Id="R9d7cd5765bf54e08" /><Relationship Type="http://schemas.openxmlformats.org/officeDocument/2006/relationships/slide" Target="/ppt/slides/slide7.xml" Id="R71b5b0d4e7674d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5c231766d24d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e0f880abb4dc2" /><Relationship Type="http://schemas.openxmlformats.org/officeDocument/2006/relationships/theme" Target="/ppt/slideMasters/theme/theme1.xml" Id="R8c6343721edf40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ee0f880abb4d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d178cf5fc43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9784790f548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ea2b10b9341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dbd5639814b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f3f9d98f042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b874a5c1f4a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9c9e2879640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MTB EIENDOMSUTVIKLING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MTB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MTB EIENDOMSUTVIKLING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MTB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MTB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MTB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−2 505 468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21 748 814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190 211 764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268 624 433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MTB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MTB CAPITAL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MTB EIENDOMSUTVIKLING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Korskirkeallmenningen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11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solveig@mtbgruppen.no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880 629 352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MTB EIENDOMSUTVIKLING AS</a:t>
            </a:r>
          </a:p>
        </p:txBody>
      </p:sp>
    </p:spTree>
  </p:cSld>
  <p:clrMapOvr>
    <a:masterClrMapping xmlns:a="http://schemas.openxmlformats.org/drawingml/2006/main"/>
  </p:clrMapOvr>
</p:sld>
</file>