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db1f5c1d2a4f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65624875c04885"/>
  </p:sldMasterIdLst>
  <p:sldIdLst>
    <p:sldId xmlns:r="http://schemas.openxmlformats.org/officeDocument/2006/relationships" id="256" r:id="R9e46623dba6f4bb0"/>
    <p:sldId xmlns:r="http://schemas.openxmlformats.org/officeDocument/2006/relationships" id="257" r:id="Re1dfd3f6701b4794"/>
    <p:sldId xmlns:r="http://schemas.openxmlformats.org/officeDocument/2006/relationships" id="258" r:id="Rb2a114562fa64598"/>
    <p:sldId xmlns:r="http://schemas.openxmlformats.org/officeDocument/2006/relationships" id="259" r:id="R813a2f50c3e64c72"/>
    <p:sldId xmlns:r="http://schemas.openxmlformats.org/officeDocument/2006/relationships" id="260" r:id="R3ef4d92b14884590"/>
    <p:sldId xmlns:r="http://schemas.openxmlformats.org/officeDocument/2006/relationships" id="261" r:id="R773e43d97c6a42aa"/>
    <p:sldId xmlns:r="http://schemas.openxmlformats.org/officeDocument/2006/relationships" id="262" r:id="Red828e02499d4c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65624875c04885" /><Relationship Type="http://schemas.openxmlformats.org/officeDocument/2006/relationships/slide" Target="/ppt/slides/slide1.xml" Id="R9e46623dba6f4bb0" /><Relationship Type="http://schemas.openxmlformats.org/officeDocument/2006/relationships/slide" Target="/ppt/slides/slide2.xml" Id="Re1dfd3f6701b4794" /><Relationship Type="http://schemas.openxmlformats.org/officeDocument/2006/relationships/slide" Target="/ppt/slides/slide3.xml" Id="Rb2a114562fa64598" /><Relationship Type="http://schemas.openxmlformats.org/officeDocument/2006/relationships/slide" Target="/ppt/slides/slide4.xml" Id="R813a2f50c3e64c72" /><Relationship Type="http://schemas.openxmlformats.org/officeDocument/2006/relationships/slide" Target="/ppt/slides/slide5.xml" Id="R3ef4d92b14884590" /><Relationship Type="http://schemas.openxmlformats.org/officeDocument/2006/relationships/slide" Target="/ppt/slides/slide6.xml" Id="R773e43d97c6a42aa" /><Relationship Type="http://schemas.openxmlformats.org/officeDocument/2006/relationships/slide" Target="/ppt/slides/slide7.xml" Id="Red828e02499d4c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5977bf5ffd46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c9398447a4f07" /><Relationship Type="http://schemas.openxmlformats.org/officeDocument/2006/relationships/theme" Target="/ppt/slideMasters/theme/theme1.xml" Id="R1972e70bf82046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2c9398447a4f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70f8e146047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a6b4f132f47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b754c7a874b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bd3072f7f48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e1da8a86b49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ec8d1d2a44f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10f5a080e45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MOXIE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MOXIE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MOXIE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MOXIE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MOXIE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MOXIE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4 211 041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−41 448 808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−26 823 604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104 924 328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158 550 986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MOXIE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NYLÆNDE KNUT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MOXIE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Grundingen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www.moxie.no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880 738 712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MOXIE AS</a:t>
            </a:r>
          </a:p>
        </p:txBody>
      </p:sp>
    </p:spTree>
  </p:cSld>
  <p:clrMapOvr>
    <a:masterClrMapping xmlns:a="http://schemas.openxmlformats.org/drawingml/2006/main"/>
  </p:clrMapOvr>
</p:sld>
</file>