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e60aad106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4cd35c25d4050"/>
  </p:sldMasterIdLst>
  <p:sldIdLst>
    <p:sldId xmlns:r="http://schemas.openxmlformats.org/officeDocument/2006/relationships" id="256" r:id="Rb11ea91937aa4bfa"/>
    <p:sldId xmlns:r="http://schemas.openxmlformats.org/officeDocument/2006/relationships" id="257" r:id="R89e58a19a7a64cfc"/>
    <p:sldId xmlns:r="http://schemas.openxmlformats.org/officeDocument/2006/relationships" id="258" r:id="Rf45874f3973b4466"/>
    <p:sldId xmlns:r="http://schemas.openxmlformats.org/officeDocument/2006/relationships" id="259" r:id="Re8c2fe2389b44ec3"/>
    <p:sldId xmlns:r="http://schemas.openxmlformats.org/officeDocument/2006/relationships" id="260" r:id="Rb2d6a7e7991f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4cd35c25d4050" /><Relationship Type="http://schemas.openxmlformats.org/officeDocument/2006/relationships/slide" Target="/ppt/slides/slide1.xml" Id="Rb11ea91937aa4bfa" /><Relationship Type="http://schemas.openxmlformats.org/officeDocument/2006/relationships/slide" Target="/ppt/slides/slide2.xml" Id="R89e58a19a7a64cfc" /><Relationship Type="http://schemas.openxmlformats.org/officeDocument/2006/relationships/slide" Target="/ppt/slides/slide3.xml" Id="Rf45874f3973b4466" /><Relationship Type="http://schemas.openxmlformats.org/officeDocument/2006/relationships/slide" Target="/ppt/slides/slide4.xml" Id="Re8c2fe2389b44ec3" /><Relationship Type="http://schemas.openxmlformats.org/officeDocument/2006/relationships/slide" Target="/ppt/slides/slide5.xml" Id="Rb2d6a7e7991f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f38e4a219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f07907354926" /><Relationship Type="http://schemas.openxmlformats.org/officeDocument/2006/relationships/theme" Target="/ppt/slideMasters/theme/theme1.xml" Id="R23723d40675d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af0790735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2b3cf873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7b15d7e0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ac15b8b2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8d107ea1c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23407b17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