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b80c03657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8967df38b4b8c"/>
  </p:sldMasterIdLst>
  <p:sldIdLst>
    <p:sldId xmlns:r="http://schemas.openxmlformats.org/officeDocument/2006/relationships" id="256" r:id="R2e592756d9cc4cbb"/>
    <p:sldId xmlns:r="http://schemas.openxmlformats.org/officeDocument/2006/relationships" id="257" r:id="R52307742cf034372"/>
    <p:sldId xmlns:r="http://schemas.openxmlformats.org/officeDocument/2006/relationships" id="258" r:id="R47ec390c4cf04208"/>
    <p:sldId xmlns:r="http://schemas.openxmlformats.org/officeDocument/2006/relationships" id="259" r:id="R2cb5977f4e3c4522"/>
    <p:sldId xmlns:r="http://schemas.openxmlformats.org/officeDocument/2006/relationships" id="260" r:id="Rd4a53f7ce5e84ec6"/>
    <p:sldId xmlns:r="http://schemas.openxmlformats.org/officeDocument/2006/relationships" id="261" r:id="R47c516faea0c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8967df38b4b8c" /><Relationship Type="http://schemas.openxmlformats.org/officeDocument/2006/relationships/slide" Target="/ppt/slides/slide1.xml" Id="R2e592756d9cc4cbb" /><Relationship Type="http://schemas.openxmlformats.org/officeDocument/2006/relationships/slide" Target="/ppt/slides/slide2.xml" Id="R52307742cf034372" /><Relationship Type="http://schemas.openxmlformats.org/officeDocument/2006/relationships/slide" Target="/ppt/slides/slide3.xml" Id="R47ec390c4cf04208" /><Relationship Type="http://schemas.openxmlformats.org/officeDocument/2006/relationships/slide" Target="/ppt/slides/slide4.xml" Id="R2cb5977f4e3c4522" /><Relationship Type="http://schemas.openxmlformats.org/officeDocument/2006/relationships/slide" Target="/ppt/slides/slide5.xml" Id="Rd4a53f7ce5e84ec6" /><Relationship Type="http://schemas.openxmlformats.org/officeDocument/2006/relationships/slide" Target="/ppt/slides/slide6.xml" Id="R47c516faea0c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b2e56ce99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f7dfcec84daf" /><Relationship Type="http://schemas.openxmlformats.org/officeDocument/2006/relationships/theme" Target="/ppt/slideMasters/theme/theme1.xml" Id="Rff03d539037b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7f7dfcec8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a64115e7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675825866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b67dd0b7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467170f7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f5c0aac3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7cf337107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