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b2b9114a8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94b5a6f4946a8"/>
  </p:sldMasterIdLst>
  <p:sldIdLst>
    <p:sldId xmlns:r="http://schemas.openxmlformats.org/officeDocument/2006/relationships" id="256" r:id="R3e6c3cdc057d4ffe"/>
    <p:sldId xmlns:r="http://schemas.openxmlformats.org/officeDocument/2006/relationships" id="257" r:id="R36ee4c7fbf4d4e64"/>
    <p:sldId xmlns:r="http://schemas.openxmlformats.org/officeDocument/2006/relationships" id="258" r:id="Rcb75815b91764ad3"/>
    <p:sldId xmlns:r="http://schemas.openxmlformats.org/officeDocument/2006/relationships" id="259" r:id="R1f17c6305021495b"/>
    <p:sldId xmlns:r="http://schemas.openxmlformats.org/officeDocument/2006/relationships" id="260" r:id="R699a697a860b4992"/>
    <p:sldId xmlns:r="http://schemas.openxmlformats.org/officeDocument/2006/relationships" id="261" r:id="R4eab7d4dc5d4440c"/>
    <p:sldId xmlns:r="http://schemas.openxmlformats.org/officeDocument/2006/relationships" id="262" r:id="Ra7549f5df6bf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94b5a6f4946a8" /><Relationship Type="http://schemas.openxmlformats.org/officeDocument/2006/relationships/slide" Target="/ppt/slides/slide1.xml" Id="R3e6c3cdc057d4ffe" /><Relationship Type="http://schemas.openxmlformats.org/officeDocument/2006/relationships/slide" Target="/ppt/slides/slide2.xml" Id="R36ee4c7fbf4d4e64" /><Relationship Type="http://schemas.openxmlformats.org/officeDocument/2006/relationships/slide" Target="/ppt/slides/slide3.xml" Id="Rcb75815b91764ad3" /><Relationship Type="http://schemas.openxmlformats.org/officeDocument/2006/relationships/slide" Target="/ppt/slides/slide4.xml" Id="R1f17c6305021495b" /><Relationship Type="http://schemas.openxmlformats.org/officeDocument/2006/relationships/slide" Target="/ppt/slides/slide5.xml" Id="R699a697a860b4992" /><Relationship Type="http://schemas.openxmlformats.org/officeDocument/2006/relationships/slide" Target="/ppt/slides/slide6.xml" Id="R4eab7d4dc5d4440c" /><Relationship Type="http://schemas.openxmlformats.org/officeDocument/2006/relationships/slide" Target="/ppt/slides/slide7.xml" Id="Ra7549f5df6bf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1422d4ae4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c068d3214238" /><Relationship Type="http://schemas.openxmlformats.org/officeDocument/2006/relationships/theme" Target="/ppt/slideMasters/theme/theme1.xml" Id="R4253c8412adf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3c068d321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eef893516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bcc98c1cd46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dd9488d32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7bb3aa7df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25b4707594a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e898cd60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5c2717133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