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4ce7f1402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e14537a89453b"/>
  </p:sldMasterIdLst>
  <p:sldIdLst>
    <p:sldId xmlns:r="http://schemas.openxmlformats.org/officeDocument/2006/relationships" id="256" r:id="R5cd913f7edba49bd"/>
    <p:sldId xmlns:r="http://schemas.openxmlformats.org/officeDocument/2006/relationships" id="257" r:id="Re15297d70ddd4b8b"/>
    <p:sldId xmlns:r="http://schemas.openxmlformats.org/officeDocument/2006/relationships" id="258" r:id="Rda7bf4c038ae46c7"/>
    <p:sldId xmlns:r="http://schemas.openxmlformats.org/officeDocument/2006/relationships" id="259" r:id="Rea2a1feaa7ed4037"/>
    <p:sldId xmlns:r="http://schemas.openxmlformats.org/officeDocument/2006/relationships" id="260" r:id="R6af6aeefb15042da"/>
    <p:sldId xmlns:r="http://schemas.openxmlformats.org/officeDocument/2006/relationships" id="261" r:id="R929d1b7b25104d09"/>
    <p:sldId xmlns:r="http://schemas.openxmlformats.org/officeDocument/2006/relationships" id="262" r:id="R51c334b118e947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e14537a89453b" /><Relationship Type="http://schemas.openxmlformats.org/officeDocument/2006/relationships/slide" Target="/ppt/slides/slide1.xml" Id="R5cd913f7edba49bd" /><Relationship Type="http://schemas.openxmlformats.org/officeDocument/2006/relationships/slide" Target="/ppt/slides/slide2.xml" Id="Re15297d70ddd4b8b" /><Relationship Type="http://schemas.openxmlformats.org/officeDocument/2006/relationships/slide" Target="/ppt/slides/slide3.xml" Id="Rda7bf4c038ae46c7" /><Relationship Type="http://schemas.openxmlformats.org/officeDocument/2006/relationships/slide" Target="/ppt/slides/slide4.xml" Id="Rea2a1feaa7ed4037" /><Relationship Type="http://schemas.openxmlformats.org/officeDocument/2006/relationships/slide" Target="/ppt/slides/slide5.xml" Id="R6af6aeefb15042da" /><Relationship Type="http://schemas.openxmlformats.org/officeDocument/2006/relationships/slide" Target="/ppt/slides/slide6.xml" Id="R929d1b7b25104d09" /><Relationship Type="http://schemas.openxmlformats.org/officeDocument/2006/relationships/slide" Target="/ppt/slides/slide7.xml" Id="R51c334b118e947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ffe4327b3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ab2677c3940fc" /><Relationship Type="http://schemas.openxmlformats.org/officeDocument/2006/relationships/theme" Target="/ppt/slideMasters/theme/theme1.xml" Id="R8652c414036f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ab2677c3940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479d1d726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b3ccd8bf0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b7d616a6440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909f49ef5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9806cdb9e4a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0f1d845ca40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987c33317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FAALE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2 555 651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4 511 663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8 673 678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16 655 367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WILLADSEN SVEIN C FAALE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Bellevue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880 869 442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