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54774bc8f0a4a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2c3ba4563743b4"/>
  </p:sldMasterIdLst>
  <p:sldIdLst>
    <p:sldId xmlns:r="http://schemas.openxmlformats.org/officeDocument/2006/relationships" id="256" r:id="R4461dd5ea3974241"/>
    <p:sldId xmlns:r="http://schemas.openxmlformats.org/officeDocument/2006/relationships" id="257" r:id="R7aaea5fe2ae645f6"/>
    <p:sldId xmlns:r="http://schemas.openxmlformats.org/officeDocument/2006/relationships" id="258" r:id="R8a5d61b9c28c43b8"/>
    <p:sldId xmlns:r="http://schemas.openxmlformats.org/officeDocument/2006/relationships" id="259" r:id="R1daa195884064b86"/>
    <p:sldId xmlns:r="http://schemas.openxmlformats.org/officeDocument/2006/relationships" id="260" r:id="R9a845788996e43ab"/>
    <p:sldId xmlns:r="http://schemas.openxmlformats.org/officeDocument/2006/relationships" id="261" r:id="R311e5697d55640a8"/>
    <p:sldId xmlns:r="http://schemas.openxmlformats.org/officeDocument/2006/relationships" id="262" r:id="R6ae5251eb99848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2c3ba4563743b4" /><Relationship Type="http://schemas.openxmlformats.org/officeDocument/2006/relationships/slide" Target="/ppt/slides/slide1.xml" Id="R4461dd5ea3974241" /><Relationship Type="http://schemas.openxmlformats.org/officeDocument/2006/relationships/slide" Target="/ppt/slides/slide2.xml" Id="R7aaea5fe2ae645f6" /><Relationship Type="http://schemas.openxmlformats.org/officeDocument/2006/relationships/slide" Target="/ppt/slides/slide3.xml" Id="R8a5d61b9c28c43b8" /><Relationship Type="http://schemas.openxmlformats.org/officeDocument/2006/relationships/slide" Target="/ppt/slides/slide4.xml" Id="R1daa195884064b86" /><Relationship Type="http://schemas.openxmlformats.org/officeDocument/2006/relationships/slide" Target="/ppt/slides/slide5.xml" Id="R9a845788996e43ab" /><Relationship Type="http://schemas.openxmlformats.org/officeDocument/2006/relationships/slide" Target="/ppt/slides/slide6.xml" Id="R311e5697d55640a8" /><Relationship Type="http://schemas.openxmlformats.org/officeDocument/2006/relationships/slide" Target="/ppt/slides/slide7.xml" Id="R6ae5251eb99848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d3174696f645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34daca0bfc4020" /><Relationship Type="http://schemas.openxmlformats.org/officeDocument/2006/relationships/theme" Target="/ppt/slideMasters/theme/theme1.xml" Id="R976b0694923b471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34daca0bfc40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6ec68b430c4b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5555bbb1f41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b2ad39987e4d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0897834e1a4a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e347a13d1943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e3e8c44af24e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9f54d4bbb1486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TRONDHEIM KONTORUTVIKLING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KONTORUTVIKLING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TRONDHEIM KONTORUTVIKLING HOLDING AS ble etablert [år] og holder til i Tanem.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KONTORUTVIKLING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KONTORUTVIKLING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KONTORUTVIKLING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−17 081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906 539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22 259 050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22 310 840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KONTORUTVIKLING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SJØBAKK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KONTORUTVIKLING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Furuhaugvegen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7549 Tanem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880 951 122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TRONDHEIM KONTORUTVIKLING HOLDING AS</a:t>
            </a:r>
          </a:p>
        </p:txBody>
      </p:sp>
    </p:spTree>
  </p:cSld>
  <p:clrMapOvr>
    <a:masterClrMapping xmlns:a="http://schemas.openxmlformats.org/drawingml/2006/main"/>
  </p:clrMapOvr>
</p:sld>
</file>