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270dfaa7a4c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7c6b3b42c24cbf"/>
  </p:sldMasterIdLst>
  <p:sldIdLst>
    <p:sldId xmlns:r="http://schemas.openxmlformats.org/officeDocument/2006/relationships" id="256" r:id="R8ecbfbd9a3284b82"/>
    <p:sldId xmlns:r="http://schemas.openxmlformats.org/officeDocument/2006/relationships" id="257" r:id="Rce625f4f9796475b"/>
    <p:sldId xmlns:r="http://schemas.openxmlformats.org/officeDocument/2006/relationships" id="258" r:id="Refae3ab5b7f847c4"/>
    <p:sldId xmlns:r="http://schemas.openxmlformats.org/officeDocument/2006/relationships" id="259" r:id="R50b5a944eeb146f8"/>
    <p:sldId xmlns:r="http://schemas.openxmlformats.org/officeDocument/2006/relationships" id="260" r:id="R8760aafa7a1d40a7"/>
    <p:sldId xmlns:r="http://schemas.openxmlformats.org/officeDocument/2006/relationships" id="261" r:id="R5f3cc3c75aa247eb"/>
    <p:sldId xmlns:r="http://schemas.openxmlformats.org/officeDocument/2006/relationships" id="262" r:id="R79dac1b9363e4e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c6b3b42c24cbf" /><Relationship Type="http://schemas.openxmlformats.org/officeDocument/2006/relationships/slide" Target="/ppt/slides/slide1.xml" Id="R8ecbfbd9a3284b82" /><Relationship Type="http://schemas.openxmlformats.org/officeDocument/2006/relationships/slide" Target="/ppt/slides/slide2.xml" Id="Rce625f4f9796475b" /><Relationship Type="http://schemas.openxmlformats.org/officeDocument/2006/relationships/slide" Target="/ppt/slides/slide3.xml" Id="Refae3ab5b7f847c4" /><Relationship Type="http://schemas.openxmlformats.org/officeDocument/2006/relationships/slide" Target="/ppt/slides/slide4.xml" Id="R50b5a944eeb146f8" /><Relationship Type="http://schemas.openxmlformats.org/officeDocument/2006/relationships/slide" Target="/ppt/slides/slide5.xml" Id="R8760aafa7a1d40a7" /><Relationship Type="http://schemas.openxmlformats.org/officeDocument/2006/relationships/slide" Target="/ppt/slides/slide6.xml" Id="R5f3cc3c75aa247eb" /><Relationship Type="http://schemas.openxmlformats.org/officeDocument/2006/relationships/slide" Target="/ppt/slides/slide7.xml" Id="R79dac1b9363e4e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4fce79c8946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a74ac34574c40" /><Relationship Type="http://schemas.openxmlformats.org/officeDocument/2006/relationships/theme" Target="/ppt/slideMasters/theme/theme1.xml" Id="Rf1219a1dbf7f42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da74ac34574c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041c4e5074e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ebd39968d41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9de36218a40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0deb55561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3a72d588942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c7f07129d44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8109b826840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EINAR ESPEDALEN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EINAR ESPEDALEN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EINAR ESPEDALEN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EINAR ESPEDALEN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EINAR ESPEDALEN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EINAR ESPEDALEN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18 240 163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1 285 392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1 010 708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5 888 959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EINAR ESPEDALEN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EKSPERT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EINAR ESPEDALEN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terje@muree.no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www.murmesterespedalen.no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880 993 062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EINAR ESPEDALEN AS</a:t>
            </a:r>
          </a:p>
        </p:txBody>
      </p:sp>
    </p:spTree>
  </p:cSld>
  <p:clrMapOvr>
    <a:masterClrMapping xmlns:a="http://schemas.openxmlformats.org/drawingml/2006/main"/>
  </p:clrMapOvr>
</p:sld>
</file>