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3913890c1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ccf03eba14a35"/>
  </p:sldMasterIdLst>
  <p:sldIdLst>
    <p:sldId xmlns:r="http://schemas.openxmlformats.org/officeDocument/2006/relationships" id="256" r:id="R12c06caab65e475c"/>
    <p:sldId xmlns:r="http://schemas.openxmlformats.org/officeDocument/2006/relationships" id="257" r:id="R40ca8797ec794585"/>
    <p:sldId xmlns:r="http://schemas.openxmlformats.org/officeDocument/2006/relationships" id="258" r:id="R1b189244870042a4"/>
    <p:sldId xmlns:r="http://schemas.openxmlformats.org/officeDocument/2006/relationships" id="259" r:id="Raec07d6f35d64227"/>
    <p:sldId xmlns:r="http://schemas.openxmlformats.org/officeDocument/2006/relationships" id="260" r:id="Re5388ff4e8d344d1"/>
    <p:sldId xmlns:r="http://schemas.openxmlformats.org/officeDocument/2006/relationships" id="261" r:id="R4dc977cc103546e1"/>
    <p:sldId xmlns:r="http://schemas.openxmlformats.org/officeDocument/2006/relationships" id="262" r:id="Ra851efc69b0a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ccf03eba14a35" /><Relationship Type="http://schemas.openxmlformats.org/officeDocument/2006/relationships/slide" Target="/ppt/slides/slide1.xml" Id="R12c06caab65e475c" /><Relationship Type="http://schemas.openxmlformats.org/officeDocument/2006/relationships/slide" Target="/ppt/slides/slide2.xml" Id="R40ca8797ec794585" /><Relationship Type="http://schemas.openxmlformats.org/officeDocument/2006/relationships/slide" Target="/ppt/slides/slide3.xml" Id="R1b189244870042a4" /><Relationship Type="http://schemas.openxmlformats.org/officeDocument/2006/relationships/slide" Target="/ppt/slides/slide4.xml" Id="Raec07d6f35d64227" /><Relationship Type="http://schemas.openxmlformats.org/officeDocument/2006/relationships/slide" Target="/ppt/slides/slide5.xml" Id="Re5388ff4e8d344d1" /><Relationship Type="http://schemas.openxmlformats.org/officeDocument/2006/relationships/slide" Target="/ppt/slides/slide6.xml" Id="R4dc977cc103546e1" /><Relationship Type="http://schemas.openxmlformats.org/officeDocument/2006/relationships/slide" Target="/ppt/slides/slide7.xml" Id="Ra851efc69b0a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168c4be94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575710614e48" /><Relationship Type="http://schemas.openxmlformats.org/officeDocument/2006/relationships/theme" Target="/ppt/slideMasters/theme/theme1.xml" Id="R4e04ac1744db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457571061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49e2dd9a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24185065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c42ae1ed5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572c1792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848e0f94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49342988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ef4defdc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