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415cf0a45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6fbb0f029407d"/>
  </p:sldMasterIdLst>
  <p:sldIdLst>
    <p:sldId xmlns:r="http://schemas.openxmlformats.org/officeDocument/2006/relationships" id="256" r:id="R8fecd205b87443bc"/>
    <p:sldId xmlns:r="http://schemas.openxmlformats.org/officeDocument/2006/relationships" id="257" r:id="R5af13bc8a08340c7"/>
    <p:sldId xmlns:r="http://schemas.openxmlformats.org/officeDocument/2006/relationships" id="258" r:id="Rd014cd02f32149bb"/>
    <p:sldId xmlns:r="http://schemas.openxmlformats.org/officeDocument/2006/relationships" id="259" r:id="R1c61073159d448a1"/>
    <p:sldId xmlns:r="http://schemas.openxmlformats.org/officeDocument/2006/relationships" id="260" r:id="R7956cd4677134a57"/>
    <p:sldId xmlns:r="http://schemas.openxmlformats.org/officeDocument/2006/relationships" id="261" r:id="R551acf5d154648f4"/>
    <p:sldId xmlns:r="http://schemas.openxmlformats.org/officeDocument/2006/relationships" id="262" r:id="Rff9cdcea8be5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6fbb0f029407d" /><Relationship Type="http://schemas.openxmlformats.org/officeDocument/2006/relationships/slide" Target="/ppt/slides/slide1.xml" Id="R8fecd205b87443bc" /><Relationship Type="http://schemas.openxmlformats.org/officeDocument/2006/relationships/slide" Target="/ppt/slides/slide2.xml" Id="R5af13bc8a08340c7" /><Relationship Type="http://schemas.openxmlformats.org/officeDocument/2006/relationships/slide" Target="/ppt/slides/slide3.xml" Id="Rd014cd02f32149bb" /><Relationship Type="http://schemas.openxmlformats.org/officeDocument/2006/relationships/slide" Target="/ppt/slides/slide4.xml" Id="R1c61073159d448a1" /><Relationship Type="http://schemas.openxmlformats.org/officeDocument/2006/relationships/slide" Target="/ppt/slides/slide5.xml" Id="R7956cd4677134a57" /><Relationship Type="http://schemas.openxmlformats.org/officeDocument/2006/relationships/slide" Target="/ppt/slides/slide6.xml" Id="R551acf5d154648f4" /><Relationship Type="http://schemas.openxmlformats.org/officeDocument/2006/relationships/slide" Target="/ppt/slides/slide7.xml" Id="Rff9cdcea8be5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858201c92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770a336e64067" /><Relationship Type="http://schemas.openxmlformats.org/officeDocument/2006/relationships/theme" Target="/ppt/slideMasters/theme/theme1.xml" Id="R100e06b1287b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770a336e640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e139b2aec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00d00e07748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04dfc7f06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0131ddb0145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839db885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45288a3db4f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327655e45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RESOURCE GROUP TRG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RESOURCE GROUP TRG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−161 949 000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2 549 682 000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11 932 979 000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12 955 153 000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RØKKE KJELL INGE  –  96,5 %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RØKKE ELISABETH MONSEN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RØKKE KRISTIAN MONSEN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881 653 192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RESOURCE GROUP TRG AS</a:t>
            </a:r>
          </a:p>
        </p:txBody>
      </p:sp>
    </p:spTree>
  </p:cSld>
  <p:clrMapOvr>
    <a:masterClrMapping xmlns:a="http://schemas.openxmlformats.org/drawingml/2006/main"/>
  </p:clrMapOvr>
</p:sld>
</file>