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159a2c8ae40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3f8f50a01a4b86"/>
  </p:sldMasterIdLst>
  <p:sldIdLst>
    <p:sldId xmlns:r="http://schemas.openxmlformats.org/officeDocument/2006/relationships" id="256" r:id="Reb7fe6bf85d546ae"/>
    <p:sldId xmlns:r="http://schemas.openxmlformats.org/officeDocument/2006/relationships" id="257" r:id="Rf2a56b5603b946ef"/>
    <p:sldId xmlns:r="http://schemas.openxmlformats.org/officeDocument/2006/relationships" id="258" r:id="R5866791929974192"/>
    <p:sldId xmlns:r="http://schemas.openxmlformats.org/officeDocument/2006/relationships" id="259" r:id="R220328a2089940c5"/>
    <p:sldId xmlns:r="http://schemas.openxmlformats.org/officeDocument/2006/relationships" id="260" r:id="Rb77fb88c896f42bf"/>
    <p:sldId xmlns:r="http://schemas.openxmlformats.org/officeDocument/2006/relationships" id="261" r:id="Rf34cd5a884f64b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f8f50a01a4b86" /><Relationship Type="http://schemas.openxmlformats.org/officeDocument/2006/relationships/slide" Target="/ppt/slides/slide1.xml" Id="Reb7fe6bf85d546ae" /><Relationship Type="http://schemas.openxmlformats.org/officeDocument/2006/relationships/slide" Target="/ppt/slides/slide2.xml" Id="Rf2a56b5603b946ef" /><Relationship Type="http://schemas.openxmlformats.org/officeDocument/2006/relationships/slide" Target="/ppt/slides/slide3.xml" Id="R5866791929974192" /><Relationship Type="http://schemas.openxmlformats.org/officeDocument/2006/relationships/slide" Target="/ppt/slides/slide4.xml" Id="R220328a2089940c5" /><Relationship Type="http://schemas.openxmlformats.org/officeDocument/2006/relationships/slide" Target="/ppt/slides/slide5.xml" Id="Rb77fb88c896f42bf" /><Relationship Type="http://schemas.openxmlformats.org/officeDocument/2006/relationships/slide" Target="/ppt/slides/slide6.xml" Id="Rf34cd5a884f64b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3a242dd42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883346ea546c7" /><Relationship Type="http://schemas.openxmlformats.org/officeDocument/2006/relationships/theme" Target="/ppt/slideMasters/theme/theme1.xml" Id="R246fb16e4b4b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883346ea5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59c08276a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3c35dfff34d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ff26e1458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f758dea2049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cf1163a6448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b20999ac94f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HOTEL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881 911 892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