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0abb372cafe47f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5cf14c469b44ae1"/>
  </p:sldMasterIdLst>
  <p:sldIdLst>
    <p:sldId xmlns:r="http://schemas.openxmlformats.org/officeDocument/2006/relationships" id="256" r:id="R7a5631771e5f4e0d"/>
    <p:sldId xmlns:r="http://schemas.openxmlformats.org/officeDocument/2006/relationships" id="257" r:id="R322b39aebf0540b8"/>
    <p:sldId xmlns:r="http://schemas.openxmlformats.org/officeDocument/2006/relationships" id="258" r:id="R1aa996f28b8b49d7"/>
    <p:sldId xmlns:r="http://schemas.openxmlformats.org/officeDocument/2006/relationships" id="259" r:id="Rdfc5ac47370b4444"/>
    <p:sldId xmlns:r="http://schemas.openxmlformats.org/officeDocument/2006/relationships" id="260" r:id="R0e055e20bb6b4c7c"/>
    <p:sldId xmlns:r="http://schemas.openxmlformats.org/officeDocument/2006/relationships" id="261" r:id="R4b6247156faf4027"/>
    <p:sldId xmlns:r="http://schemas.openxmlformats.org/officeDocument/2006/relationships" id="262" r:id="R8c5c04015b4546d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5cf14c469b44ae1" /><Relationship Type="http://schemas.openxmlformats.org/officeDocument/2006/relationships/slide" Target="/ppt/slides/slide1.xml" Id="R7a5631771e5f4e0d" /><Relationship Type="http://schemas.openxmlformats.org/officeDocument/2006/relationships/slide" Target="/ppt/slides/slide2.xml" Id="R322b39aebf0540b8" /><Relationship Type="http://schemas.openxmlformats.org/officeDocument/2006/relationships/slide" Target="/ppt/slides/slide3.xml" Id="R1aa996f28b8b49d7" /><Relationship Type="http://schemas.openxmlformats.org/officeDocument/2006/relationships/slide" Target="/ppt/slides/slide4.xml" Id="Rdfc5ac47370b4444" /><Relationship Type="http://schemas.openxmlformats.org/officeDocument/2006/relationships/slide" Target="/ppt/slides/slide5.xml" Id="R0e055e20bb6b4c7c" /><Relationship Type="http://schemas.openxmlformats.org/officeDocument/2006/relationships/slide" Target="/ppt/slides/slide6.xml" Id="R4b6247156faf4027" /><Relationship Type="http://schemas.openxmlformats.org/officeDocument/2006/relationships/slide" Target="/ppt/slides/slide7.xml" Id="R8c5c04015b4546d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2e415b84ca2440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5f02ade6264239" /><Relationship Type="http://schemas.openxmlformats.org/officeDocument/2006/relationships/theme" Target="/ppt/slideMasters/theme/theme1.xml" Id="R2b68e65dc1e04de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a5f02ade626423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5b758e87d44a7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d44f7d13f344f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153e09fb3c4a7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6052212ac1425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e98bbd86d5421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7cc5d3eb5b415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0c76717be4419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GEILO HOTEL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GEILO HOTEL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GEILO HOTEL EIENDOM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GEILO HOTEL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GEILO HOTEL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GEILO HOTEL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5 819 345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3 854 949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2 457 224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6 437 834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21 483 041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GEILO HOTEL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NORLANDIA EIENDOM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GEILO HOTEL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Rådhusgata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98 97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881 911 892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GEILO HOTEL EIENDOM AS</a:t>
            </a:r>
          </a:p>
        </p:txBody>
      </p:sp>
    </p:spTree>
  </p:cSld>
  <p:clrMapOvr>
    <a:masterClrMapping xmlns:a="http://schemas.openxmlformats.org/drawingml/2006/main"/>
  </p:clrMapOvr>
</p:sld>
</file>