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c3b6a003bf4f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607320329f4ff6"/>
  </p:sldMasterIdLst>
  <p:sldIdLst>
    <p:sldId xmlns:r="http://schemas.openxmlformats.org/officeDocument/2006/relationships" id="256" r:id="R2b8496d96e354e96"/>
    <p:sldId xmlns:r="http://schemas.openxmlformats.org/officeDocument/2006/relationships" id="257" r:id="R374d278b08084cd8"/>
    <p:sldId xmlns:r="http://schemas.openxmlformats.org/officeDocument/2006/relationships" id="258" r:id="Rb331360bc0dc4a3b"/>
    <p:sldId xmlns:r="http://schemas.openxmlformats.org/officeDocument/2006/relationships" id="259" r:id="R428194e649434e43"/>
    <p:sldId xmlns:r="http://schemas.openxmlformats.org/officeDocument/2006/relationships" id="260" r:id="R7ea9f2a3cd2c4900"/>
    <p:sldId xmlns:r="http://schemas.openxmlformats.org/officeDocument/2006/relationships" id="261" r:id="R2c8f4d106cbf49ec"/>
    <p:sldId xmlns:r="http://schemas.openxmlformats.org/officeDocument/2006/relationships" id="262" r:id="R3499e2eba59c44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607320329f4ff6" /><Relationship Type="http://schemas.openxmlformats.org/officeDocument/2006/relationships/slide" Target="/ppt/slides/slide1.xml" Id="R2b8496d96e354e96" /><Relationship Type="http://schemas.openxmlformats.org/officeDocument/2006/relationships/slide" Target="/ppt/slides/slide2.xml" Id="R374d278b08084cd8" /><Relationship Type="http://schemas.openxmlformats.org/officeDocument/2006/relationships/slide" Target="/ppt/slides/slide3.xml" Id="Rb331360bc0dc4a3b" /><Relationship Type="http://schemas.openxmlformats.org/officeDocument/2006/relationships/slide" Target="/ppt/slides/slide4.xml" Id="R428194e649434e43" /><Relationship Type="http://schemas.openxmlformats.org/officeDocument/2006/relationships/slide" Target="/ppt/slides/slide5.xml" Id="R7ea9f2a3cd2c4900" /><Relationship Type="http://schemas.openxmlformats.org/officeDocument/2006/relationships/slide" Target="/ppt/slides/slide6.xml" Id="R2c8f4d106cbf49ec" /><Relationship Type="http://schemas.openxmlformats.org/officeDocument/2006/relationships/slide" Target="/ppt/slides/slide7.xml" Id="R3499e2eba59c44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b1935e0b504a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7d1cfb6ed4073" /><Relationship Type="http://schemas.openxmlformats.org/officeDocument/2006/relationships/theme" Target="/ppt/slideMasters/theme/theme1.xml" Id="R733f0dc1e7e146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57d1cfb6ed40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e6492cc5c4a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7a2358f254e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085f8e51441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d21ca575442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8b5ef89d042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2bb124c7441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3572d9c1e44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BUSHMADE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BUSHMADE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BUSHMADE AS ble etablert [år] og holder til i Trysil.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BUSHMADE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BUSHMADE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BUSHMADE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113 823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10 297 412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10 344 136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BUSHMADE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NORMAN MØLLER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BUSHMADE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Rypbekken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2420 Trysil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882 007 162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BUSHMADE AS</a:t>
            </a:r>
          </a:p>
        </p:txBody>
      </p:sp>
    </p:spTree>
  </p:cSld>
  <p:clrMapOvr>
    <a:masterClrMapping xmlns:a="http://schemas.openxmlformats.org/drawingml/2006/main"/>
  </p:clrMapOvr>
</p:sld>
</file>