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53518877f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e4d7ce9464885"/>
  </p:sldMasterIdLst>
  <p:sldIdLst>
    <p:sldId xmlns:r="http://schemas.openxmlformats.org/officeDocument/2006/relationships" id="256" r:id="Rd609efe2bfd24d98"/>
    <p:sldId xmlns:r="http://schemas.openxmlformats.org/officeDocument/2006/relationships" id="257" r:id="R6b9c32773e834271"/>
    <p:sldId xmlns:r="http://schemas.openxmlformats.org/officeDocument/2006/relationships" id="258" r:id="Rf19f26aa70b04da9"/>
    <p:sldId xmlns:r="http://schemas.openxmlformats.org/officeDocument/2006/relationships" id="259" r:id="R0200a10706714c9a"/>
    <p:sldId xmlns:r="http://schemas.openxmlformats.org/officeDocument/2006/relationships" id="260" r:id="Rd03d98a288ae43b3"/>
    <p:sldId xmlns:r="http://schemas.openxmlformats.org/officeDocument/2006/relationships" id="261" r:id="R5a37cf224f2f45d6"/>
    <p:sldId xmlns:r="http://schemas.openxmlformats.org/officeDocument/2006/relationships" id="262" r:id="Rbb8a9ce5a678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e4d7ce9464885" /><Relationship Type="http://schemas.openxmlformats.org/officeDocument/2006/relationships/slide" Target="/ppt/slides/slide1.xml" Id="Rd609efe2bfd24d98" /><Relationship Type="http://schemas.openxmlformats.org/officeDocument/2006/relationships/slide" Target="/ppt/slides/slide2.xml" Id="R6b9c32773e834271" /><Relationship Type="http://schemas.openxmlformats.org/officeDocument/2006/relationships/slide" Target="/ppt/slides/slide3.xml" Id="Rf19f26aa70b04da9" /><Relationship Type="http://schemas.openxmlformats.org/officeDocument/2006/relationships/slide" Target="/ppt/slides/slide4.xml" Id="R0200a10706714c9a" /><Relationship Type="http://schemas.openxmlformats.org/officeDocument/2006/relationships/slide" Target="/ppt/slides/slide5.xml" Id="Rd03d98a288ae43b3" /><Relationship Type="http://schemas.openxmlformats.org/officeDocument/2006/relationships/slide" Target="/ppt/slides/slide6.xml" Id="R5a37cf224f2f45d6" /><Relationship Type="http://schemas.openxmlformats.org/officeDocument/2006/relationships/slide" Target="/ppt/slides/slide7.xml" Id="Rbb8a9ce5a678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fdef9e5c5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0fc5b476477c" /><Relationship Type="http://schemas.openxmlformats.org/officeDocument/2006/relationships/theme" Target="/ppt/slideMasters/theme/theme1.xml" Id="Rb8c1b24f87de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a0fc5b476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a66e495a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f30f03946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f44cb9a88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9e13ab04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743f2807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c2f191ec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59c92a092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ble etablert [år] og holder til i Nerlandsøy.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TEIGETIND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6098 Nerlandsøy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jon.kvalsund@gmail.com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FRILUND AS</a:t>
            </a:r>
          </a:p>
        </p:txBody>
      </p:sp>
    </p:spTree>
  </p:cSld>
  <p:clrMapOvr>
    <a:masterClrMapping xmlns:a="http://schemas.openxmlformats.org/drawingml/2006/main"/>
  </p:clrMapOvr>
</p:sld>
</file>