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a8fdda284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fb72a4199481e"/>
  </p:sldMasterIdLst>
  <p:sldIdLst>
    <p:sldId xmlns:r="http://schemas.openxmlformats.org/officeDocument/2006/relationships" id="256" r:id="R9fe895dd09d24b45"/>
    <p:sldId xmlns:r="http://schemas.openxmlformats.org/officeDocument/2006/relationships" id="257" r:id="R811a1f1dd8534f74"/>
    <p:sldId xmlns:r="http://schemas.openxmlformats.org/officeDocument/2006/relationships" id="258" r:id="R276c37117f954aea"/>
    <p:sldId xmlns:r="http://schemas.openxmlformats.org/officeDocument/2006/relationships" id="259" r:id="R9bf904aaf2d24f33"/>
    <p:sldId xmlns:r="http://schemas.openxmlformats.org/officeDocument/2006/relationships" id="260" r:id="R126154f3a6894c5e"/>
    <p:sldId xmlns:r="http://schemas.openxmlformats.org/officeDocument/2006/relationships" id="261" r:id="Ra417f92beade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fb72a4199481e" /><Relationship Type="http://schemas.openxmlformats.org/officeDocument/2006/relationships/slide" Target="/ppt/slides/slide1.xml" Id="R9fe895dd09d24b45" /><Relationship Type="http://schemas.openxmlformats.org/officeDocument/2006/relationships/slide" Target="/ppt/slides/slide2.xml" Id="R811a1f1dd8534f74" /><Relationship Type="http://schemas.openxmlformats.org/officeDocument/2006/relationships/slide" Target="/ppt/slides/slide3.xml" Id="R276c37117f954aea" /><Relationship Type="http://schemas.openxmlformats.org/officeDocument/2006/relationships/slide" Target="/ppt/slides/slide4.xml" Id="R9bf904aaf2d24f33" /><Relationship Type="http://schemas.openxmlformats.org/officeDocument/2006/relationships/slide" Target="/ppt/slides/slide5.xml" Id="R126154f3a6894c5e" /><Relationship Type="http://schemas.openxmlformats.org/officeDocument/2006/relationships/slide" Target="/ppt/slides/slide6.xml" Id="Ra417f92beade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0ab91fd9c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2d4e02b934229" /><Relationship Type="http://schemas.openxmlformats.org/officeDocument/2006/relationships/theme" Target="/ppt/slideMasters/theme/theme1.xml" Id="R8eb1e9dc33ea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2d4e02b93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13e790d4f46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861b5a826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0f01012847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bf6e70bd8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dc1f647cd45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ee49d75d1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ADR-APPLICATION DELIVERY RESOURCES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ADR-APPLICATION DELIVERY RESOURCES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OPUS AS  –  41,6 %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LIVIK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C2MA INVEST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RØSOK JON KRISTIAN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EGTVEDT LIV REIDUN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AAMODT PER MARTIN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882 402 002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ADR-APPLICATION DELIVERY RESOURCES AS</a:t>
            </a:r>
          </a:p>
        </p:txBody>
      </p:sp>
    </p:spTree>
  </p:cSld>
  <p:clrMapOvr>
    <a:masterClrMapping xmlns:a="http://schemas.openxmlformats.org/drawingml/2006/main"/>
  </p:clrMapOvr>
</p:sld>
</file>