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f3158d97d1e43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c2578378dce4316"/>
  </p:sldMasterIdLst>
  <p:sldIdLst>
    <p:sldId xmlns:r="http://schemas.openxmlformats.org/officeDocument/2006/relationships" id="256" r:id="Rf0080fba349043ca"/>
    <p:sldId xmlns:r="http://schemas.openxmlformats.org/officeDocument/2006/relationships" id="257" r:id="Ra58cfa2c6f4b4fea"/>
    <p:sldId xmlns:r="http://schemas.openxmlformats.org/officeDocument/2006/relationships" id="258" r:id="R875f6b5331434ccb"/>
    <p:sldId xmlns:r="http://schemas.openxmlformats.org/officeDocument/2006/relationships" id="259" r:id="R10ac2d56d4bb44b1"/>
    <p:sldId xmlns:r="http://schemas.openxmlformats.org/officeDocument/2006/relationships" id="260" r:id="R412bb7b1b58f492a"/>
    <p:sldId xmlns:r="http://schemas.openxmlformats.org/officeDocument/2006/relationships" id="261" r:id="R65fa3803d9794393"/>
    <p:sldId xmlns:r="http://schemas.openxmlformats.org/officeDocument/2006/relationships" id="262" r:id="R00094ebec0394ec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2578378dce4316" /><Relationship Type="http://schemas.openxmlformats.org/officeDocument/2006/relationships/slide" Target="/ppt/slides/slide1.xml" Id="Rf0080fba349043ca" /><Relationship Type="http://schemas.openxmlformats.org/officeDocument/2006/relationships/slide" Target="/ppt/slides/slide2.xml" Id="Ra58cfa2c6f4b4fea" /><Relationship Type="http://schemas.openxmlformats.org/officeDocument/2006/relationships/slide" Target="/ppt/slides/slide3.xml" Id="R875f6b5331434ccb" /><Relationship Type="http://schemas.openxmlformats.org/officeDocument/2006/relationships/slide" Target="/ppt/slides/slide4.xml" Id="R10ac2d56d4bb44b1" /><Relationship Type="http://schemas.openxmlformats.org/officeDocument/2006/relationships/slide" Target="/ppt/slides/slide5.xml" Id="R412bb7b1b58f492a" /><Relationship Type="http://schemas.openxmlformats.org/officeDocument/2006/relationships/slide" Target="/ppt/slides/slide6.xml" Id="R65fa3803d9794393" /><Relationship Type="http://schemas.openxmlformats.org/officeDocument/2006/relationships/slide" Target="/ppt/slides/slide7.xml" Id="R00094ebec0394ec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4712d0d5b44b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ab3debb9054545" /><Relationship Type="http://schemas.openxmlformats.org/officeDocument/2006/relationships/theme" Target="/ppt/slideMasters/theme/theme1.xml" Id="R627e40f4af224c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ab3debb90545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ea6e40d0cf4f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36f1d0141641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5a09e683fe41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9a6e9cd6244ae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21954f65bb47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852f4d7e0b444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49764348ae4a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PROJECT EXPERTS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PROJECT EXPERTS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PROJECT EXPERTS AS ble etablert [år] og holder til i Hokksund.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PROJECT EXPERTS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PROJECT EXPERTS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PROJECT EXPERTS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5 289 426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−176 064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1 040 566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9 715 528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10 967 320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PROJECT EXPERTS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WILLIKSEN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PANAYOTIS GALANOS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PROJECT EXPERTS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Bruksenhetsnummer H0401, Ringveien 25A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3300 Hokksund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einar@pre.no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882 561 402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PROJECT EXPERTS AS</a:t>
            </a:r>
          </a:p>
        </p:txBody>
      </p:sp>
    </p:spTree>
  </p:cSld>
  <p:clrMapOvr>
    <a:masterClrMapping xmlns:a="http://schemas.openxmlformats.org/drawingml/2006/main"/>
  </p:clrMapOvr>
</p:sld>
</file>