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6292daa160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d25f6ae2b4e7e"/>
  </p:sldMasterIdLst>
  <p:sldIdLst>
    <p:sldId xmlns:r="http://schemas.openxmlformats.org/officeDocument/2006/relationships" id="256" r:id="Rb020284d3c1f41db"/>
    <p:sldId xmlns:r="http://schemas.openxmlformats.org/officeDocument/2006/relationships" id="257" r:id="R27450765c5684f4e"/>
    <p:sldId xmlns:r="http://schemas.openxmlformats.org/officeDocument/2006/relationships" id="258" r:id="R4d2dac175d60417a"/>
    <p:sldId xmlns:r="http://schemas.openxmlformats.org/officeDocument/2006/relationships" id="259" r:id="R48413463d1bd4cd3"/>
    <p:sldId xmlns:r="http://schemas.openxmlformats.org/officeDocument/2006/relationships" id="260" r:id="R394ec71e69f548a8"/>
    <p:sldId xmlns:r="http://schemas.openxmlformats.org/officeDocument/2006/relationships" id="261" r:id="Ra677174fdc0c4215"/>
    <p:sldId xmlns:r="http://schemas.openxmlformats.org/officeDocument/2006/relationships" id="262" r:id="Rb1d178e32f84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d25f6ae2b4e7e" /><Relationship Type="http://schemas.openxmlformats.org/officeDocument/2006/relationships/slide" Target="/ppt/slides/slide1.xml" Id="Rb020284d3c1f41db" /><Relationship Type="http://schemas.openxmlformats.org/officeDocument/2006/relationships/slide" Target="/ppt/slides/slide2.xml" Id="R27450765c5684f4e" /><Relationship Type="http://schemas.openxmlformats.org/officeDocument/2006/relationships/slide" Target="/ppt/slides/slide3.xml" Id="R4d2dac175d60417a" /><Relationship Type="http://schemas.openxmlformats.org/officeDocument/2006/relationships/slide" Target="/ppt/slides/slide4.xml" Id="R48413463d1bd4cd3" /><Relationship Type="http://schemas.openxmlformats.org/officeDocument/2006/relationships/slide" Target="/ppt/slides/slide5.xml" Id="R394ec71e69f548a8" /><Relationship Type="http://schemas.openxmlformats.org/officeDocument/2006/relationships/slide" Target="/ppt/slides/slide6.xml" Id="Ra677174fdc0c4215" /><Relationship Type="http://schemas.openxmlformats.org/officeDocument/2006/relationships/slide" Target="/ppt/slides/slide7.xml" Id="Rb1d178e32f84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84717667f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c8abfa0f455e" /><Relationship Type="http://schemas.openxmlformats.org/officeDocument/2006/relationships/theme" Target="/ppt/slideMasters/theme/theme1.xml" Id="R0d20a7b0f346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1c8abfa0f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0af6afbba45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219c40c5b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2cfb600da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da19f307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f241374b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25c3bdc5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bccb63ee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ASKER OG BÆRUM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ASKER OG BÆRUM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31 653 147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41,4 %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SIMON FREDE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THALERUD HILDE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ARNE MARLON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KNUT GEORG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 FRØYDIS WARLØS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post.asker@sagaservices.no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882 571 432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