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966eb4759640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08336c09fa45cc"/>
  </p:sldMasterIdLst>
  <p:sldIdLst>
    <p:sldId xmlns:r="http://schemas.openxmlformats.org/officeDocument/2006/relationships" id="256" r:id="Radad3a0c57b748e5"/>
    <p:sldId xmlns:r="http://schemas.openxmlformats.org/officeDocument/2006/relationships" id="257" r:id="Ra60c7018a98f4bb1"/>
    <p:sldId xmlns:r="http://schemas.openxmlformats.org/officeDocument/2006/relationships" id="258" r:id="R7cb70dd3df3941b1"/>
    <p:sldId xmlns:r="http://schemas.openxmlformats.org/officeDocument/2006/relationships" id="259" r:id="R278039b2915f45b9"/>
    <p:sldId xmlns:r="http://schemas.openxmlformats.org/officeDocument/2006/relationships" id="260" r:id="R8cf65b33bd504e2b"/>
    <p:sldId xmlns:r="http://schemas.openxmlformats.org/officeDocument/2006/relationships" id="261" r:id="R5f41ddabec444db7"/>
    <p:sldId xmlns:r="http://schemas.openxmlformats.org/officeDocument/2006/relationships" id="262" r:id="Re8152eb325c441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08336c09fa45cc" /><Relationship Type="http://schemas.openxmlformats.org/officeDocument/2006/relationships/slide" Target="/ppt/slides/slide1.xml" Id="Radad3a0c57b748e5" /><Relationship Type="http://schemas.openxmlformats.org/officeDocument/2006/relationships/slide" Target="/ppt/slides/slide2.xml" Id="Ra60c7018a98f4bb1" /><Relationship Type="http://schemas.openxmlformats.org/officeDocument/2006/relationships/slide" Target="/ppt/slides/slide3.xml" Id="R7cb70dd3df3941b1" /><Relationship Type="http://schemas.openxmlformats.org/officeDocument/2006/relationships/slide" Target="/ppt/slides/slide4.xml" Id="R278039b2915f45b9" /><Relationship Type="http://schemas.openxmlformats.org/officeDocument/2006/relationships/slide" Target="/ppt/slides/slide5.xml" Id="R8cf65b33bd504e2b" /><Relationship Type="http://schemas.openxmlformats.org/officeDocument/2006/relationships/slide" Target="/ppt/slides/slide6.xml" Id="R5f41ddabec444db7" /><Relationship Type="http://schemas.openxmlformats.org/officeDocument/2006/relationships/slide" Target="/ppt/slides/slide7.xml" Id="Re8152eb325c441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9113cbb0d545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f3c1d2f714bd3" /><Relationship Type="http://schemas.openxmlformats.org/officeDocument/2006/relationships/theme" Target="/ppt/slideMasters/theme/theme1.xml" Id="R39611d3198c341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1f3c1d2f714b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4ddba7f374a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c8daa5e4044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2649882024f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2e63c896c45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dfa87fb8c49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79aa35e524b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5ef31d7634d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MERÅKER MEDIA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MERÅKER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MERÅKER MEDIA AS ble etablert [år] og holder til i Meråker.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MERÅKER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MERÅKER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MERÅKER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2 234 868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239 795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506 478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7 457 870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14 500 682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MERÅKER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DRONNINGBERGET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MERÅKER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7530 Meråker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882 720 152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MERÅKER MEDIA AS</a:t>
            </a:r>
          </a:p>
        </p:txBody>
      </p:sp>
    </p:spTree>
  </p:cSld>
  <p:clrMapOvr>
    <a:masterClrMapping xmlns:a="http://schemas.openxmlformats.org/drawingml/2006/main"/>
  </p:clrMapOvr>
</p:sld>
</file>