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76fec65ade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4d6efc295e4c8f"/>
  </p:sldMasterIdLst>
  <p:sldIdLst>
    <p:sldId xmlns:r="http://schemas.openxmlformats.org/officeDocument/2006/relationships" id="256" r:id="Ra72cc6e9457144a2"/>
    <p:sldId xmlns:r="http://schemas.openxmlformats.org/officeDocument/2006/relationships" id="257" r:id="R98502f9a5d224726"/>
    <p:sldId xmlns:r="http://schemas.openxmlformats.org/officeDocument/2006/relationships" id="258" r:id="R0b95ff23b36e49c0"/>
    <p:sldId xmlns:r="http://schemas.openxmlformats.org/officeDocument/2006/relationships" id="259" r:id="Rda2b4a42891446c4"/>
    <p:sldId xmlns:r="http://schemas.openxmlformats.org/officeDocument/2006/relationships" id="260" r:id="R8da37d70f3aa4e39"/>
    <p:sldId xmlns:r="http://schemas.openxmlformats.org/officeDocument/2006/relationships" id="261" r:id="Rc2ec8dfa6439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d6efc295e4c8f" /><Relationship Type="http://schemas.openxmlformats.org/officeDocument/2006/relationships/slide" Target="/ppt/slides/slide1.xml" Id="Ra72cc6e9457144a2" /><Relationship Type="http://schemas.openxmlformats.org/officeDocument/2006/relationships/slide" Target="/ppt/slides/slide2.xml" Id="R98502f9a5d224726" /><Relationship Type="http://schemas.openxmlformats.org/officeDocument/2006/relationships/slide" Target="/ppt/slides/slide3.xml" Id="R0b95ff23b36e49c0" /><Relationship Type="http://schemas.openxmlformats.org/officeDocument/2006/relationships/slide" Target="/ppt/slides/slide4.xml" Id="Rda2b4a42891446c4" /><Relationship Type="http://schemas.openxmlformats.org/officeDocument/2006/relationships/slide" Target="/ppt/slides/slide5.xml" Id="R8da37d70f3aa4e39" /><Relationship Type="http://schemas.openxmlformats.org/officeDocument/2006/relationships/slide" Target="/ppt/slides/slide6.xml" Id="Rc2ec8dfa6439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88f4e72f246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83a2b3b494820" /><Relationship Type="http://schemas.openxmlformats.org/officeDocument/2006/relationships/theme" Target="/ppt/slideMasters/theme/theme1.xml" Id="Refad31d4252b4f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683a2b3b4948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0acaaa38149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1559094be4d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c1e141369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f55bf9fd5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ffa78d39b44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405e5181e43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 BYGG MESTER EIENDOM AS UTLEIEBYGG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BYGG MESTER EIENDOM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BYGG MESTER EIENDOM AS UTLEIEBYGG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BYGG MESTER EIENDOM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BYGG MESTER EIENDOM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BYGG MESTER EIENDOM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EINARSEN GORM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EINARSEN ØYSTEIN ERLING 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BYGG MESTER EIENDOM AS UTLEIEBYGG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882 836 282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BYGG MESTER EIENDOM AS UTLEIEBYGG</a:t>
            </a:r>
          </a:p>
        </p:txBody>
      </p:sp>
    </p:spTree>
  </p:cSld>
  <p:clrMapOvr>
    <a:masterClrMapping xmlns:a="http://schemas.openxmlformats.org/drawingml/2006/main"/>
  </p:clrMapOvr>
</p:sld>
</file>