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69775819bf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55092369c48f8"/>
  </p:sldMasterIdLst>
  <p:sldIdLst>
    <p:sldId xmlns:r="http://schemas.openxmlformats.org/officeDocument/2006/relationships" id="256" r:id="R476dc7eca41c4620"/>
    <p:sldId xmlns:r="http://schemas.openxmlformats.org/officeDocument/2006/relationships" id="257" r:id="R609982a7c2314fa2"/>
    <p:sldId xmlns:r="http://schemas.openxmlformats.org/officeDocument/2006/relationships" id="258" r:id="Ra0f04637c2f64a76"/>
    <p:sldId xmlns:r="http://schemas.openxmlformats.org/officeDocument/2006/relationships" id="259" r:id="R8e8c365122a149be"/>
    <p:sldId xmlns:r="http://schemas.openxmlformats.org/officeDocument/2006/relationships" id="260" r:id="R5804a560c80c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55092369c48f8" /><Relationship Type="http://schemas.openxmlformats.org/officeDocument/2006/relationships/slide" Target="/ppt/slides/slide1.xml" Id="R476dc7eca41c4620" /><Relationship Type="http://schemas.openxmlformats.org/officeDocument/2006/relationships/slide" Target="/ppt/slides/slide2.xml" Id="R609982a7c2314fa2" /><Relationship Type="http://schemas.openxmlformats.org/officeDocument/2006/relationships/slide" Target="/ppt/slides/slide3.xml" Id="Ra0f04637c2f64a76" /><Relationship Type="http://schemas.openxmlformats.org/officeDocument/2006/relationships/slide" Target="/ppt/slides/slide4.xml" Id="R8e8c365122a149be" /><Relationship Type="http://schemas.openxmlformats.org/officeDocument/2006/relationships/slide" Target="/ppt/slides/slide5.xml" Id="R5804a560c80c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814ee9bdd47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cc1f1c84044b5" /><Relationship Type="http://schemas.openxmlformats.org/officeDocument/2006/relationships/theme" Target="/ppt/slideMasters/theme/theme1.xml" Id="Rfeef04f66c44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ecc1f1c840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c212ab24e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5a05b49ef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6c8daa35545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1f1e7003d4d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1182d657f4d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LHL STAMSUND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 STAMSUND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LHL STAMSUND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 STAMSUND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 STAMSUND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 STAMSUND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Vestfjordgata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96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883 078 632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LHL STAMSUND</a:t>
            </a:r>
          </a:p>
        </p:txBody>
      </p:sp>
    </p:spTree>
  </p:cSld>
  <p:clrMapOvr>
    <a:masterClrMapping xmlns:a="http://schemas.openxmlformats.org/drawingml/2006/main"/>
  </p:clrMapOvr>
</p:sld>
</file>