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5093e1d42f04e1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c530767165341bb"/>
  </p:sldMasterIdLst>
  <p:sldIdLst>
    <p:sldId xmlns:r="http://schemas.openxmlformats.org/officeDocument/2006/relationships" id="256" r:id="R6c525795771f4610"/>
    <p:sldId xmlns:r="http://schemas.openxmlformats.org/officeDocument/2006/relationships" id="257" r:id="R29491b19fed141ab"/>
    <p:sldId xmlns:r="http://schemas.openxmlformats.org/officeDocument/2006/relationships" id="258" r:id="R001f62ffd8a44b27"/>
    <p:sldId xmlns:r="http://schemas.openxmlformats.org/officeDocument/2006/relationships" id="259" r:id="Rffb8cf8c44d04790"/>
    <p:sldId xmlns:r="http://schemas.openxmlformats.org/officeDocument/2006/relationships" id="260" r:id="R3ce033d2414d48f1"/>
    <p:sldId xmlns:r="http://schemas.openxmlformats.org/officeDocument/2006/relationships" id="261" r:id="R149102bfdca247bd"/>
    <p:sldId xmlns:r="http://schemas.openxmlformats.org/officeDocument/2006/relationships" id="262" r:id="R1efe857521ac402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530767165341bb" /><Relationship Type="http://schemas.openxmlformats.org/officeDocument/2006/relationships/slide" Target="/ppt/slides/slide1.xml" Id="R6c525795771f4610" /><Relationship Type="http://schemas.openxmlformats.org/officeDocument/2006/relationships/slide" Target="/ppt/slides/slide2.xml" Id="R29491b19fed141ab" /><Relationship Type="http://schemas.openxmlformats.org/officeDocument/2006/relationships/slide" Target="/ppt/slides/slide3.xml" Id="R001f62ffd8a44b27" /><Relationship Type="http://schemas.openxmlformats.org/officeDocument/2006/relationships/slide" Target="/ppt/slides/slide4.xml" Id="Rffb8cf8c44d04790" /><Relationship Type="http://schemas.openxmlformats.org/officeDocument/2006/relationships/slide" Target="/ppt/slides/slide5.xml" Id="R3ce033d2414d48f1" /><Relationship Type="http://schemas.openxmlformats.org/officeDocument/2006/relationships/slide" Target="/ppt/slides/slide6.xml" Id="R149102bfdca247bd" /><Relationship Type="http://schemas.openxmlformats.org/officeDocument/2006/relationships/slide" Target="/ppt/slides/slide7.xml" Id="R1efe857521ac402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1d08ec607641e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14e9216f464ce4" /><Relationship Type="http://schemas.openxmlformats.org/officeDocument/2006/relationships/theme" Target="/ppt/slideMasters/theme/theme1.xml" Id="R68ac5630c8ec443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714e9216f464ce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47427016f742f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8e0d171c7345f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6b9d93911d49b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a0c28aebd64a6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16945211494ba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c2673cc89a4f7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b04efbaa81451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VATMED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VATMED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VATMED AS ble etablert [år] og holder til i Slattum.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VATMED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VATMED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VATMED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−32 587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1 623 920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5 752 286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5 793 977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VATMED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VATLE STEIN HÅKON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VATMED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Haugeråsen 22A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1480 Slattum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883 173 732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VATMED AS</a:t>
            </a:r>
          </a:p>
        </p:txBody>
      </p:sp>
    </p:spTree>
  </p:cSld>
  <p:clrMapOvr>
    <a:masterClrMapping xmlns:a="http://schemas.openxmlformats.org/drawingml/2006/main"/>
  </p:clrMapOvr>
</p:sld>
</file>