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a4a18cab49a47e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8f5c9013a80468e"/>
  </p:sldMasterIdLst>
  <p:sldIdLst>
    <p:sldId xmlns:r="http://schemas.openxmlformats.org/officeDocument/2006/relationships" id="256" r:id="R06ca132b5b2143e8"/>
    <p:sldId xmlns:r="http://schemas.openxmlformats.org/officeDocument/2006/relationships" id="257" r:id="Re5c053764f934d3c"/>
    <p:sldId xmlns:r="http://schemas.openxmlformats.org/officeDocument/2006/relationships" id="258" r:id="Rc6db4f444bf04edd"/>
    <p:sldId xmlns:r="http://schemas.openxmlformats.org/officeDocument/2006/relationships" id="259" r:id="R97bc358211944c47"/>
    <p:sldId xmlns:r="http://schemas.openxmlformats.org/officeDocument/2006/relationships" id="260" r:id="R0003294631c047fe"/>
    <p:sldId xmlns:r="http://schemas.openxmlformats.org/officeDocument/2006/relationships" id="261" r:id="R95828adf5e634c89"/>
    <p:sldId xmlns:r="http://schemas.openxmlformats.org/officeDocument/2006/relationships" id="262" r:id="Rf2feebe76dd4495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8f5c9013a80468e" /><Relationship Type="http://schemas.openxmlformats.org/officeDocument/2006/relationships/slide" Target="/ppt/slides/slide1.xml" Id="R06ca132b5b2143e8" /><Relationship Type="http://schemas.openxmlformats.org/officeDocument/2006/relationships/slide" Target="/ppt/slides/slide2.xml" Id="Re5c053764f934d3c" /><Relationship Type="http://schemas.openxmlformats.org/officeDocument/2006/relationships/slide" Target="/ppt/slides/slide3.xml" Id="Rc6db4f444bf04edd" /><Relationship Type="http://schemas.openxmlformats.org/officeDocument/2006/relationships/slide" Target="/ppt/slides/slide4.xml" Id="R97bc358211944c47" /><Relationship Type="http://schemas.openxmlformats.org/officeDocument/2006/relationships/slide" Target="/ppt/slides/slide5.xml" Id="R0003294631c047fe" /><Relationship Type="http://schemas.openxmlformats.org/officeDocument/2006/relationships/slide" Target="/ppt/slides/slide6.xml" Id="R95828adf5e634c89" /><Relationship Type="http://schemas.openxmlformats.org/officeDocument/2006/relationships/slide" Target="/ppt/slides/slide7.xml" Id="Rf2feebe76dd4495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c253d8cca3a4d8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849077d14c4887" /><Relationship Type="http://schemas.openxmlformats.org/officeDocument/2006/relationships/theme" Target="/ppt/slideMasters/theme/theme1.xml" Id="R6d1114d20c574e3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8849077d14c488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a91a48bc53417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4a280ac07648b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8227b7e68540e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fbbf94ba71452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1c519c75f4440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026ead38a54db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e78c848b774d9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KEKO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KEKO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KEKO AS ble etablert [år] og holder til i Jørpeland.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KEKO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KEKO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KEKO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12 633 586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1 175 853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1 668 409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13 332 560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16 949 366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KEKO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OK INVESTERING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KEKO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Rådhusgaten 17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4100 Jørpeland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883 226 712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KEKO AS</a:t>
            </a:r>
          </a:p>
        </p:txBody>
      </p:sp>
    </p:spTree>
  </p:cSld>
  <p:clrMapOvr>
    <a:masterClrMapping xmlns:a="http://schemas.openxmlformats.org/drawingml/2006/main"/>
  </p:clrMapOvr>
</p:sld>
</file>