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d699e25f344f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fc4571f74b4506"/>
  </p:sldMasterIdLst>
  <p:sldIdLst>
    <p:sldId xmlns:r="http://schemas.openxmlformats.org/officeDocument/2006/relationships" id="256" r:id="R723755c8d0774cfa"/>
    <p:sldId xmlns:r="http://schemas.openxmlformats.org/officeDocument/2006/relationships" id="257" r:id="R96d969c7ff4d43fe"/>
    <p:sldId xmlns:r="http://schemas.openxmlformats.org/officeDocument/2006/relationships" id="258" r:id="R921a4f0d0f964054"/>
    <p:sldId xmlns:r="http://schemas.openxmlformats.org/officeDocument/2006/relationships" id="259" r:id="Rad2df92de4c445e9"/>
    <p:sldId xmlns:r="http://schemas.openxmlformats.org/officeDocument/2006/relationships" id="260" r:id="R0dfc67e0e9a24ee4"/>
    <p:sldId xmlns:r="http://schemas.openxmlformats.org/officeDocument/2006/relationships" id="261" r:id="Rd65699c6247848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fc4571f74b4506" /><Relationship Type="http://schemas.openxmlformats.org/officeDocument/2006/relationships/slide" Target="/ppt/slides/slide1.xml" Id="R723755c8d0774cfa" /><Relationship Type="http://schemas.openxmlformats.org/officeDocument/2006/relationships/slide" Target="/ppt/slides/slide2.xml" Id="R96d969c7ff4d43fe" /><Relationship Type="http://schemas.openxmlformats.org/officeDocument/2006/relationships/slide" Target="/ppt/slides/slide3.xml" Id="R921a4f0d0f964054" /><Relationship Type="http://schemas.openxmlformats.org/officeDocument/2006/relationships/slide" Target="/ppt/slides/slide4.xml" Id="Rad2df92de4c445e9" /><Relationship Type="http://schemas.openxmlformats.org/officeDocument/2006/relationships/slide" Target="/ppt/slides/slide5.xml" Id="R0dfc67e0e9a24ee4" /><Relationship Type="http://schemas.openxmlformats.org/officeDocument/2006/relationships/slide" Target="/ppt/slides/slide6.xml" Id="Rd65699c6247848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7d419c8b994a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7df16a1194814" /><Relationship Type="http://schemas.openxmlformats.org/officeDocument/2006/relationships/theme" Target="/ppt/slideMasters/theme/theme1.xml" Id="R03757884f29941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b7df16a11948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9401d19b940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bf7ce6cd841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c7e6b0e224a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65c91da0041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345218a9747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410e1860544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MICROTRADING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MICROTRADING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MICROTRADING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MICROTRADING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MICROTRADING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MICROTRADING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TTV INVEST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ITS INVEST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CLIMB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WS INVEST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MICROTRADING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883 239 792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MICROTRADING AS</a:t>
            </a:r>
          </a:p>
        </p:txBody>
      </p:sp>
    </p:spTree>
  </p:cSld>
  <p:clrMapOvr>
    <a:masterClrMapping xmlns:a="http://schemas.openxmlformats.org/drawingml/2006/main"/>
  </p:clrMapOvr>
</p:sld>
</file>