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27cd3898b94e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5195f834eb46fa"/>
  </p:sldMasterIdLst>
  <p:sldIdLst>
    <p:sldId xmlns:r="http://schemas.openxmlformats.org/officeDocument/2006/relationships" id="256" r:id="Rd6f3ea32a7a74aa4"/>
    <p:sldId xmlns:r="http://schemas.openxmlformats.org/officeDocument/2006/relationships" id="257" r:id="Rf250ef5f3d3c40c1"/>
    <p:sldId xmlns:r="http://schemas.openxmlformats.org/officeDocument/2006/relationships" id="258" r:id="R6019d158856f47d2"/>
    <p:sldId xmlns:r="http://schemas.openxmlformats.org/officeDocument/2006/relationships" id="259" r:id="R1f2af660eaba482c"/>
    <p:sldId xmlns:r="http://schemas.openxmlformats.org/officeDocument/2006/relationships" id="260" r:id="Rf76f447edb794bbf"/>
    <p:sldId xmlns:r="http://schemas.openxmlformats.org/officeDocument/2006/relationships" id="261" r:id="R631af3f9f8854f19"/>
    <p:sldId xmlns:r="http://schemas.openxmlformats.org/officeDocument/2006/relationships" id="262" r:id="R6b490f5644364b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195f834eb46fa" /><Relationship Type="http://schemas.openxmlformats.org/officeDocument/2006/relationships/slide" Target="/ppt/slides/slide1.xml" Id="Rd6f3ea32a7a74aa4" /><Relationship Type="http://schemas.openxmlformats.org/officeDocument/2006/relationships/slide" Target="/ppt/slides/slide2.xml" Id="Rf250ef5f3d3c40c1" /><Relationship Type="http://schemas.openxmlformats.org/officeDocument/2006/relationships/slide" Target="/ppt/slides/slide3.xml" Id="R6019d158856f47d2" /><Relationship Type="http://schemas.openxmlformats.org/officeDocument/2006/relationships/slide" Target="/ppt/slides/slide4.xml" Id="R1f2af660eaba482c" /><Relationship Type="http://schemas.openxmlformats.org/officeDocument/2006/relationships/slide" Target="/ppt/slides/slide5.xml" Id="Rf76f447edb794bbf" /><Relationship Type="http://schemas.openxmlformats.org/officeDocument/2006/relationships/slide" Target="/ppt/slides/slide6.xml" Id="R631af3f9f8854f19" /><Relationship Type="http://schemas.openxmlformats.org/officeDocument/2006/relationships/slide" Target="/ppt/slides/slide7.xml" Id="R6b490f5644364b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5546c340641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505d4a2af4ce8" /><Relationship Type="http://schemas.openxmlformats.org/officeDocument/2006/relationships/theme" Target="/ppt/slideMasters/theme/theme1.xml" Id="R0e23c4654e0f43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3505d4a2af4c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552c5e2b04d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0b37d55234a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f63a8397d41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49e2da46047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83b56d47f49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d9ccc588b4f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90a49f06645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REMA 1000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REMA 1000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1 898 000 000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1 897 000 000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6 797 000 000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RETAIL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883 409 442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