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e5214091984a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b0fcaa144a4c5e"/>
  </p:sldMasterIdLst>
  <p:sldIdLst>
    <p:sldId xmlns:r="http://schemas.openxmlformats.org/officeDocument/2006/relationships" id="256" r:id="R713f07669a374551"/>
    <p:sldId xmlns:r="http://schemas.openxmlformats.org/officeDocument/2006/relationships" id="257" r:id="R410d887c4e0f4a99"/>
    <p:sldId xmlns:r="http://schemas.openxmlformats.org/officeDocument/2006/relationships" id="258" r:id="Rdfa3279accd04f12"/>
    <p:sldId xmlns:r="http://schemas.openxmlformats.org/officeDocument/2006/relationships" id="259" r:id="R23418b946150455b"/>
    <p:sldId xmlns:r="http://schemas.openxmlformats.org/officeDocument/2006/relationships" id="260" r:id="Rffa217eb401a4cc3"/>
    <p:sldId xmlns:r="http://schemas.openxmlformats.org/officeDocument/2006/relationships" id="261" r:id="R79752f5421284d4b"/>
    <p:sldId xmlns:r="http://schemas.openxmlformats.org/officeDocument/2006/relationships" id="262" r:id="Rfaa61790159e41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b0fcaa144a4c5e" /><Relationship Type="http://schemas.openxmlformats.org/officeDocument/2006/relationships/slide" Target="/ppt/slides/slide1.xml" Id="R713f07669a374551" /><Relationship Type="http://schemas.openxmlformats.org/officeDocument/2006/relationships/slide" Target="/ppt/slides/slide2.xml" Id="R410d887c4e0f4a99" /><Relationship Type="http://schemas.openxmlformats.org/officeDocument/2006/relationships/slide" Target="/ppt/slides/slide3.xml" Id="Rdfa3279accd04f12" /><Relationship Type="http://schemas.openxmlformats.org/officeDocument/2006/relationships/slide" Target="/ppt/slides/slide4.xml" Id="R23418b946150455b" /><Relationship Type="http://schemas.openxmlformats.org/officeDocument/2006/relationships/slide" Target="/ppt/slides/slide5.xml" Id="Rffa217eb401a4cc3" /><Relationship Type="http://schemas.openxmlformats.org/officeDocument/2006/relationships/slide" Target="/ppt/slides/slide6.xml" Id="R79752f5421284d4b" /><Relationship Type="http://schemas.openxmlformats.org/officeDocument/2006/relationships/slide" Target="/ppt/slides/slide7.xml" Id="Rfaa61790159e41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8c6786578949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bd2f794464636" /><Relationship Type="http://schemas.openxmlformats.org/officeDocument/2006/relationships/theme" Target="/ppt/slideMasters/theme/theme1.xml" Id="Raab61af6447841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3bd2f7944646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058378aa54a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475b26ad14d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d3a856f7245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be8547d264f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4e60bd994d43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2d38af85342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6bbcbb7164f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8 432 429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4 215 112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10 069 280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57 393 120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64 601 318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ONGSJØFJELL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GREIDUNG AS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HENRIK GREIDUNG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greidung@yahoo.com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883 498 852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BMH INVEST AS</a:t>
            </a:r>
          </a:p>
        </p:txBody>
      </p:sp>
    </p:spTree>
  </p:cSld>
  <p:clrMapOvr>
    <a:masterClrMapping xmlns:a="http://schemas.openxmlformats.org/drawingml/2006/main"/>
  </p:clrMapOvr>
</p:sld>
</file>