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6f8361bb0e41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77ee9aa34c46f7"/>
  </p:sldMasterIdLst>
  <p:sldIdLst>
    <p:sldId xmlns:r="http://schemas.openxmlformats.org/officeDocument/2006/relationships" id="256" r:id="R7d4085680416428e"/>
    <p:sldId xmlns:r="http://schemas.openxmlformats.org/officeDocument/2006/relationships" id="257" r:id="R813753bfb06c4241"/>
    <p:sldId xmlns:r="http://schemas.openxmlformats.org/officeDocument/2006/relationships" id="258" r:id="Rdb306bd1fdd6472a"/>
    <p:sldId xmlns:r="http://schemas.openxmlformats.org/officeDocument/2006/relationships" id="259" r:id="Rc260e0afd1634deb"/>
    <p:sldId xmlns:r="http://schemas.openxmlformats.org/officeDocument/2006/relationships" id="260" r:id="R9c8861ff16664f4f"/>
    <p:sldId xmlns:r="http://schemas.openxmlformats.org/officeDocument/2006/relationships" id="261" r:id="R805a3a25d747413c"/>
    <p:sldId xmlns:r="http://schemas.openxmlformats.org/officeDocument/2006/relationships" id="262" r:id="Rd625c8560b4746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77ee9aa34c46f7" /><Relationship Type="http://schemas.openxmlformats.org/officeDocument/2006/relationships/slide" Target="/ppt/slides/slide1.xml" Id="R7d4085680416428e" /><Relationship Type="http://schemas.openxmlformats.org/officeDocument/2006/relationships/slide" Target="/ppt/slides/slide2.xml" Id="R813753bfb06c4241" /><Relationship Type="http://schemas.openxmlformats.org/officeDocument/2006/relationships/slide" Target="/ppt/slides/slide3.xml" Id="Rdb306bd1fdd6472a" /><Relationship Type="http://schemas.openxmlformats.org/officeDocument/2006/relationships/slide" Target="/ppt/slides/slide4.xml" Id="Rc260e0afd1634deb" /><Relationship Type="http://schemas.openxmlformats.org/officeDocument/2006/relationships/slide" Target="/ppt/slides/slide5.xml" Id="R9c8861ff16664f4f" /><Relationship Type="http://schemas.openxmlformats.org/officeDocument/2006/relationships/slide" Target="/ppt/slides/slide6.xml" Id="R805a3a25d747413c" /><Relationship Type="http://schemas.openxmlformats.org/officeDocument/2006/relationships/slide" Target="/ppt/slides/slide7.xml" Id="Rd625c8560b4746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4267d01bec46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f69fba31d74810" /><Relationship Type="http://schemas.openxmlformats.org/officeDocument/2006/relationships/theme" Target="/ppt/slideMasters/theme/theme1.xml" Id="R7b576c6458f045a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f69fba31d748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4d884eed840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6aa3210dc44c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48f5f11ee94f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64a31530124d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7ef7948564f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004e544334477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1043d70ba14e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NORGESGRUPPEN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NORGESGRUPPEN REGNSKAP AS ble etablert [år] og holder til i Brumunddal.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134 878 818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3 991 886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4 336 092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31 972 091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59 053 958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NORGESGRUPPEN FELLESTJENESTER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Jemtlandsvegen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2383 Brumunddal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33 15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883 743 512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NORGESGRUPPEN REGNSKAP AS</a:t>
            </a:r>
          </a:p>
        </p:txBody>
      </p:sp>
    </p:spTree>
  </p:cSld>
  <p:clrMapOvr>
    <a:masterClrMapping xmlns:a="http://schemas.openxmlformats.org/drawingml/2006/main"/>
  </p:clrMapOvr>
</p:sld>
</file>