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ecc1449f314d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e569776d2f4cce"/>
  </p:sldMasterIdLst>
  <p:sldIdLst>
    <p:sldId xmlns:r="http://schemas.openxmlformats.org/officeDocument/2006/relationships" id="256" r:id="R7e8471d5e7154728"/>
    <p:sldId xmlns:r="http://schemas.openxmlformats.org/officeDocument/2006/relationships" id="257" r:id="R642b65737f5d4ce5"/>
    <p:sldId xmlns:r="http://schemas.openxmlformats.org/officeDocument/2006/relationships" id="258" r:id="R27c4deae8a01464f"/>
    <p:sldId xmlns:r="http://schemas.openxmlformats.org/officeDocument/2006/relationships" id="259" r:id="R7c2ce095a3ff42ef"/>
    <p:sldId xmlns:r="http://schemas.openxmlformats.org/officeDocument/2006/relationships" id="260" r:id="R8f33c58a5b7f4a59"/>
    <p:sldId xmlns:r="http://schemas.openxmlformats.org/officeDocument/2006/relationships" id="261" r:id="R287f3be83574424b"/>
    <p:sldId xmlns:r="http://schemas.openxmlformats.org/officeDocument/2006/relationships" id="262" r:id="R86ca824ceb634b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e569776d2f4cce" /><Relationship Type="http://schemas.openxmlformats.org/officeDocument/2006/relationships/slide" Target="/ppt/slides/slide1.xml" Id="R7e8471d5e7154728" /><Relationship Type="http://schemas.openxmlformats.org/officeDocument/2006/relationships/slide" Target="/ppt/slides/slide2.xml" Id="R642b65737f5d4ce5" /><Relationship Type="http://schemas.openxmlformats.org/officeDocument/2006/relationships/slide" Target="/ppt/slides/slide3.xml" Id="R27c4deae8a01464f" /><Relationship Type="http://schemas.openxmlformats.org/officeDocument/2006/relationships/slide" Target="/ppt/slides/slide4.xml" Id="R7c2ce095a3ff42ef" /><Relationship Type="http://schemas.openxmlformats.org/officeDocument/2006/relationships/slide" Target="/ppt/slides/slide5.xml" Id="R8f33c58a5b7f4a59" /><Relationship Type="http://schemas.openxmlformats.org/officeDocument/2006/relationships/slide" Target="/ppt/slides/slide6.xml" Id="R287f3be83574424b" /><Relationship Type="http://schemas.openxmlformats.org/officeDocument/2006/relationships/slide" Target="/ppt/slides/slide7.xml" Id="R86ca824ceb634b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59cdcbc4c4c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cd88a1a084d26" /><Relationship Type="http://schemas.openxmlformats.org/officeDocument/2006/relationships/theme" Target="/ppt/slideMasters/theme/theme1.xml" Id="R99f35785cefa45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ccd88a1a084d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30c4acdaf4a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cfce3ec6247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f0c7905324e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54fe2c00747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0fe38028841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c472016f646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02e18ddf34c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FISKERISELSKAP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FISKERISELSKAP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34 617 458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31 626 217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32 185 247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454 470 207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466 927 430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RINGSTAD VARTDAL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RINGSTAD VARTDAL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VARTDAL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BERIT RINGSTAD VARTDAL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Ystenesgata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11 84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883 804 112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