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2d00c256446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c23ef6b024a74"/>
  </p:sldMasterIdLst>
  <p:sldIdLst>
    <p:sldId xmlns:r="http://schemas.openxmlformats.org/officeDocument/2006/relationships" id="256" r:id="R86046ec4591146f2"/>
    <p:sldId xmlns:r="http://schemas.openxmlformats.org/officeDocument/2006/relationships" id="257" r:id="R54dc891eec964a65"/>
    <p:sldId xmlns:r="http://schemas.openxmlformats.org/officeDocument/2006/relationships" id="258" r:id="R0e4cd7c619c84859"/>
    <p:sldId xmlns:r="http://schemas.openxmlformats.org/officeDocument/2006/relationships" id="259" r:id="Reafe543cde914d9c"/>
    <p:sldId xmlns:r="http://schemas.openxmlformats.org/officeDocument/2006/relationships" id="260" r:id="R30456a742b274890"/>
    <p:sldId xmlns:r="http://schemas.openxmlformats.org/officeDocument/2006/relationships" id="261" r:id="Rd0bac6349ee344de"/>
    <p:sldId xmlns:r="http://schemas.openxmlformats.org/officeDocument/2006/relationships" id="262" r:id="R1802ed7d5fdb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c23ef6b024a74" /><Relationship Type="http://schemas.openxmlformats.org/officeDocument/2006/relationships/slide" Target="/ppt/slides/slide1.xml" Id="R86046ec4591146f2" /><Relationship Type="http://schemas.openxmlformats.org/officeDocument/2006/relationships/slide" Target="/ppt/slides/slide2.xml" Id="R54dc891eec964a65" /><Relationship Type="http://schemas.openxmlformats.org/officeDocument/2006/relationships/slide" Target="/ppt/slides/slide3.xml" Id="R0e4cd7c619c84859" /><Relationship Type="http://schemas.openxmlformats.org/officeDocument/2006/relationships/slide" Target="/ppt/slides/slide4.xml" Id="Reafe543cde914d9c" /><Relationship Type="http://schemas.openxmlformats.org/officeDocument/2006/relationships/slide" Target="/ppt/slides/slide5.xml" Id="R30456a742b274890" /><Relationship Type="http://schemas.openxmlformats.org/officeDocument/2006/relationships/slide" Target="/ppt/slides/slide6.xml" Id="Rd0bac6349ee344de" /><Relationship Type="http://schemas.openxmlformats.org/officeDocument/2006/relationships/slide" Target="/ppt/slides/slide7.xml" Id="R1802ed7d5fdb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191be8b7d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5dea4fd0c40ef" /><Relationship Type="http://schemas.openxmlformats.org/officeDocument/2006/relationships/theme" Target="/ppt/slideMasters/theme/theme1.xml" Id="R22582fa70b7c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e5dea4fd0c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fdbeb1658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c39a9e46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74e1964a8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5694dbe56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424c55a76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22ea9c854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aba9eaac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LEKSVIK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LEKSVIK ENGINEERING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7 135 390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HAMID HEZARI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Hallsetveg 14E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883 930 142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LEKSVIK ENGINEERING AS</a:t>
            </a:r>
          </a:p>
        </p:txBody>
      </p:sp>
    </p:spTree>
  </p:cSld>
  <p:clrMapOvr>
    <a:masterClrMapping xmlns:a="http://schemas.openxmlformats.org/drawingml/2006/main"/>
  </p:clrMapOvr>
</p:sld>
</file>