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0f55261bd0d48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41a4095795f4c25"/>
  </p:sldMasterIdLst>
  <p:sldIdLst>
    <p:sldId xmlns:r="http://schemas.openxmlformats.org/officeDocument/2006/relationships" id="256" r:id="R79ff7829aede487d"/>
    <p:sldId xmlns:r="http://schemas.openxmlformats.org/officeDocument/2006/relationships" id="257" r:id="Rdd54720bb2094df5"/>
    <p:sldId xmlns:r="http://schemas.openxmlformats.org/officeDocument/2006/relationships" id="258" r:id="R19beaab81c514bd8"/>
    <p:sldId xmlns:r="http://schemas.openxmlformats.org/officeDocument/2006/relationships" id="259" r:id="R29de0c13a7734a0c"/>
    <p:sldId xmlns:r="http://schemas.openxmlformats.org/officeDocument/2006/relationships" id="260" r:id="R53a4318c62fb4c2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1a4095795f4c25" /><Relationship Type="http://schemas.openxmlformats.org/officeDocument/2006/relationships/slide" Target="/ppt/slides/slide1.xml" Id="R79ff7829aede487d" /><Relationship Type="http://schemas.openxmlformats.org/officeDocument/2006/relationships/slide" Target="/ppt/slides/slide2.xml" Id="Rdd54720bb2094df5" /><Relationship Type="http://schemas.openxmlformats.org/officeDocument/2006/relationships/slide" Target="/ppt/slides/slide3.xml" Id="R19beaab81c514bd8" /><Relationship Type="http://schemas.openxmlformats.org/officeDocument/2006/relationships/slide" Target="/ppt/slides/slide4.xml" Id="R29de0c13a7734a0c" /><Relationship Type="http://schemas.openxmlformats.org/officeDocument/2006/relationships/slide" Target="/ppt/slides/slide5.xml" Id="R53a4318c62fb4c2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e156157ddc45b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b2460192ee43de" /><Relationship Type="http://schemas.openxmlformats.org/officeDocument/2006/relationships/theme" Target="/ppt/slideMasters/theme/theme1.xml" Id="Re251c1f708994c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db2460192ee43d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f43f450d53443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90199eb8a6419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5d0080d37244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9e75514bba4ec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d1678bf11d4c5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ST. OLAVS HOSPITAL HF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ST. OLAVS HOSPITAL HF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ST. OLAVS HOSPITAL HF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ST. OLAVS HOSPITAL HF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ST. OLAVS HOSPITAL HF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ST. OLAVS HOSPITAL HF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Prinsesse Kristinas gate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06800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post@stolav.no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www.stolav.no/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883 974 832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ST. OLAVS HOSPITAL HF</a:t>
            </a:r>
          </a:p>
        </p:txBody>
      </p:sp>
    </p:spTree>
  </p:cSld>
  <p:clrMapOvr>
    <a:masterClrMapping xmlns:a="http://schemas.openxmlformats.org/drawingml/2006/main"/>
  </p:clrMapOvr>
</p:sld>
</file>