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f4a7578de243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68dd3c3a147b9"/>
  </p:sldMasterIdLst>
  <p:sldIdLst>
    <p:sldId xmlns:r="http://schemas.openxmlformats.org/officeDocument/2006/relationships" id="256" r:id="R4fea67fb27b84968"/>
    <p:sldId xmlns:r="http://schemas.openxmlformats.org/officeDocument/2006/relationships" id="257" r:id="R28c9248aae5f464b"/>
    <p:sldId xmlns:r="http://schemas.openxmlformats.org/officeDocument/2006/relationships" id="258" r:id="R3a2677b209314cca"/>
    <p:sldId xmlns:r="http://schemas.openxmlformats.org/officeDocument/2006/relationships" id="259" r:id="R55afff540d4d4766"/>
    <p:sldId xmlns:r="http://schemas.openxmlformats.org/officeDocument/2006/relationships" id="260" r:id="R53960adaeafd46c9"/>
    <p:sldId xmlns:r="http://schemas.openxmlformats.org/officeDocument/2006/relationships" id="261" r:id="Rceef036ff4e840aa"/>
    <p:sldId xmlns:r="http://schemas.openxmlformats.org/officeDocument/2006/relationships" id="262" r:id="R54cd01d13d49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68dd3c3a147b9" /><Relationship Type="http://schemas.openxmlformats.org/officeDocument/2006/relationships/slide" Target="/ppt/slides/slide1.xml" Id="R4fea67fb27b84968" /><Relationship Type="http://schemas.openxmlformats.org/officeDocument/2006/relationships/slide" Target="/ppt/slides/slide2.xml" Id="R28c9248aae5f464b" /><Relationship Type="http://schemas.openxmlformats.org/officeDocument/2006/relationships/slide" Target="/ppt/slides/slide3.xml" Id="R3a2677b209314cca" /><Relationship Type="http://schemas.openxmlformats.org/officeDocument/2006/relationships/slide" Target="/ppt/slides/slide4.xml" Id="R55afff540d4d4766" /><Relationship Type="http://schemas.openxmlformats.org/officeDocument/2006/relationships/slide" Target="/ppt/slides/slide5.xml" Id="R53960adaeafd46c9" /><Relationship Type="http://schemas.openxmlformats.org/officeDocument/2006/relationships/slide" Target="/ppt/slides/slide6.xml" Id="Rceef036ff4e840aa" /><Relationship Type="http://schemas.openxmlformats.org/officeDocument/2006/relationships/slide" Target="/ppt/slides/slide7.xml" Id="R54cd01d13d49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8ba3f0e4e46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7ff9fae194843" /><Relationship Type="http://schemas.openxmlformats.org/officeDocument/2006/relationships/theme" Target="/ppt/slideMasters/theme/theme1.xml" Id="Rce7579a32e2847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77ff9fae19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305785508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ac39b6ad6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7be2c274749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d1ceb91eb43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8df131814f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dc6408d8d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f7535327c47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EASY RENT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EASY RENT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111 570 947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7 735 784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21 783 112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BILBUTIKK 1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ANNE-LENE PAULSHUS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Kvaenveien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884 031 842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EASY RENT AS</a:t>
            </a:r>
          </a:p>
        </p:txBody>
      </p:sp>
    </p:spTree>
  </p:cSld>
  <p:clrMapOvr>
    <a:masterClrMapping xmlns:a="http://schemas.openxmlformats.org/drawingml/2006/main"/>
  </p:clrMapOvr>
</p:sld>
</file>