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fc0678c0d04e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49034ce29342de"/>
  </p:sldMasterIdLst>
  <p:sldIdLst>
    <p:sldId xmlns:r="http://schemas.openxmlformats.org/officeDocument/2006/relationships" id="256" r:id="R82747244312249f1"/>
    <p:sldId xmlns:r="http://schemas.openxmlformats.org/officeDocument/2006/relationships" id="257" r:id="Rf25bbc40250b439d"/>
    <p:sldId xmlns:r="http://schemas.openxmlformats.org/officeDocument/2006/relationships" id="258" r:id="R996ef3ed6ee64783"/>
    <p:sldId xmlns:r="http://schemas.openxmlformats.org/officeDocument/2006/relationships" id="259" r:id="R95fc0135447e4f1a"/>
    <p:sldId xmlns:r="http://schemas.openxmlformats.org/officeDocument/2006/relationships" id="260" r:id="Ra6de70a1e35a44ab"/>
    <p:sldId xmlns:r="http://schemas.openxmlformats.org/officeDocument/2006/relationships" id="261" r:id="R0b09e181c0854864"/>
    <p:sldId xmlns:r="http://schemas.openxmlformats.org/officeDocument/2006/relationships" id="262" r:id="R4c7419261c4245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9034ce29342de" /><Relationship Type="http://schemas.openxmlformats.org/officeDocument/2006/relationships/slide" Target="/ppt/slides/slide1.xml" Id="R82747244312249f1" /><Relationship Type="http://schemas.openxmlformats.org/officeDocument/2006/relationships/slide" Target="/ppt/slides/slide2.xml" Id="Rf25bbc40250b439d" /><Relationship Type="http://schemas.openxmlformats.org/officeDocument/2006/relationships/slide" Target="/ppt/slides/slide3.xml" Id="R996ef3ed6ee64783" /><Relationship Type="http://schemas.openxmlformats.org/officeDocument/2006/relationships/slide" Target="/ppt/slides/slide4.xml" Id="R95fc0135447e4f1a" /><Relationship Type="http://schemas.openxmlformats.org/officeDocument/2006/relationships/slide" Target="/ppt/slides/slide5.xml" Id="Ra6de70a1e35a44ab" /><Relationship Type="http://schemas.openxmlformats.org/officeDocument/2006/relationships/slide" Target="/ppt/slides/slide6.xml" Id="R0b09e181c0854864" /><Relationship Type="http://schemas.openxmlformats.org/officeDocument/2006/relationships/slide" Target="/ppt/slides/slide7.xml" Id="R4c7419261c4245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a8d22d79a94d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494a897174cc3" /><Relationship Type="http://schemas.openxmlformats.org/officeDocument/2006/relationships/theme" Target="/ppt/slideMasters/theme/theme1.xml" Id="R28d8d794061b4b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6494a897174c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03f02d1e840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9585c603f41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1dca385294c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e8d61b5644b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e121a89a241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4320d6a0b4c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7c72c5e3c44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BELFOR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BELFOR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BELFOR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BELFOR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BELFOR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BELFOR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350 190 456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−16 072 627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−14 992 400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21 925 857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81 677 077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BELFOR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SSG GROUP A/S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BELFOR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Deviks vei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03360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post@belfor.no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884 367 522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BELFOR NORWAY AS</a:t>
            </a:r>
          </a:p>
        </p:txBody>
      </p:sp>
    </p:spTree>
  </p:cSld>
  <p:clrMapOvr>
    <a:masterClrMapping xmlns:a="http://schemas.openxmlformats.org/drawingml/2006/main"/>
  </p:clrMapOvr>
</p:sld>
</file>