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41bb1cd7e14a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a04c058d3b45c2"/>
  </p:sldMasterIdLst>
  <p:sldIdLst>
    <p:sldId xmlns:r="http://schemas.openxmlformats.org/officeDocument/2006/relationships" id="256" r:id="R7ec6140b21574666"/>
    <p:sldId xmlns:r="http://schemas.openxmlformats.org/officeDocument/2006/relationships" id="257" r:id="R3f70762476e84344"/>
    <p:sldId xmlns:r="http://schemas.openxmlformats.org/officeDocument/2006/relationships" id="258" r:id="R676017ee2cfd455a"/>
    <p:sldId xmlns:r="http://schemas.openxmlformats.org/officeDocument/2006/relationships" id="259" r:id="R1e6402eb672545de"/>
    <p:sldId xmlns:r="http://schemas.openxmlformats.org/officeDocument/2006/relationships" id="260" r:id="Re1dff2854708476b"/>
    <p:sldId xmlns:r="http://schemas.openxmlformats.org/officeDocument/2006/relationships" id="261" r:id="Raba56c8001aa4d14"/>
    <p:sldId xmlns:r="http://schemas.openxmlformats.org/officeDocument/2006/relationships" id="262" r:id="R8372b9b13f3e42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a04c058d3b45c2" /><Relationship Type="http://schemas.openxmlformats.org/officeDocument/2006/relationships/slide" Target="/ppt/slides/slide1.xml" Id="R7ec6140b21574666" /><Relationship Type="http://schemas.openxmlformats.org/officeDocument/2006/relationships/slide" Target="/ppt/slides/slide2.xml" Id="R3f70762476e84344" /><Relationship Type="http://schemas.openxmlformats.org/officeDocument/2006/relationships/slide" Target="/ppt/slides/slide3.xml" Id="R676017ee2cfd455a" /><Relationship Type="http://schemas.openxmlformats.org/officeDocument/2006/relationships/slide" Target="/ppt/slides/slide4.xml" Id="R1e6402eb672545de" /><Relationship Type="http://schemas.openxmlformats.org/officeDocument/2006/relationships/slide" Target="/ppt/slides/slide5.xml" Id="Re1dff2854708476b" /><Relationship Type="http://schemas.openxmlformats.org/officeDocument/2006/relationships/slide" Target="/ppt/slides/slide6.xml" Id="Raba56c8001aa4d14" /><Relationship Type="http://schemas.openxmlformats.org/officeDocument/2006/relationships/slide" Target="/ppt/slides/slide7.xml" Id="R8372b9b13f3e42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62d285669d46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208fa73dc94d3d" /><Relationship Type="http://schemas.openxmlformats.org/officeDocument/2006/relationships/theme" Target="/ppt/slideMasters/theme/theme1.xml" Id="R95a768b104bc40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208fa73dc94d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d2398c1aa84e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b310ace78c4d3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66f0c87a0b4a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d632adfe6f48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7cfc89127a4a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9c4adf4254ea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c462ec21d24c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AGDER REGNSKAPSSERVICE KAI CHRISTIANSEN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REGNSKAPSSERVICE KAI CHRISTIANSEN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AGDER REGNSKAPSSERVICE KAI CHRISTIANSEN AS ble etablert [år] og holder til i Kolbjørnsvik.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REGNSKAPSSERVICE KAI CHRISTIANSEN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REGNSKAPSSERVICE KAI CHRISTIANSEN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REGNSKAPSSERVICE KAI CHRISTIANSEN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3 456 622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313 568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339 276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2 988 850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3 576 488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REGNSKAPSSERVICE KAI CHRISTIANSEN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CHRISTIANSEN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REGNSKAPSSERVICE KAI CHRISTIANSEN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Noroddveien 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4816 Kolbjørnsvik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firmapost@agderregnskapsservice.no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www.agderregnskapsservice.no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884 460 522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AGDER REGNSKAPSSERVICE KAI CHRISTIANSEN AS</a:t>
            </a:r>
          </a:p>
        </p:txBody>
      </p:sp>
    </p:spTree>
  </p:cSld>
  <p:clrMapOvr>
    <a:masterClrMapping xmlns:a="http://schemas.openxmlformats.org/drawingml/2006/main"/>
  </p:clrMapOvr>
</p:sld>
</file>