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5d6334c16d43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af25faa83f49b6"/>
  </p:sldMasterIdLst>
  <p:sldIdLst>
    <p:sldId xmlns:r="http://schemas.openxmlformats.org/officeDocument/2006/relationships" id="256" r:id="R423036b749d241eb"/>
    <p:sldId xmlns:r="http://schemas.openxmlformats.org/officeDocument/2006/relationships" id="257" r:id="Ra92722c7f08b49fa"/>
    <p:sldId xmlns:r="http://schemas.openxmlformats.org/officeDocument/2006/relationships" id="258" r:id="R71626f095d2746ac"/>
    <p:sldId xmlns:r="http://schemas.openxmlformats.org/officeDocument/2006/relationships" id="259" r:id="R85e556693e4248b5"/>
    <p:sldId xmlns:r="http://schemas.openxmlformats.org/officeDocument/2006/relationships" id="260" r:id="Radc4bb6780fb4a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f25faa83f49b6" /><Relationship Type="http://schemas.openxmlformats.org/officeDocument/2006/relationships/slide" Target="/ppt/slides/slide1.xml" Id="R423036b749d241eb" /><Relationship Type="http://schemas.openxmlformats.org/officeDocument/2006/relationships/slide" Target="/ppt/slides/slide2.xml" Id="Ra92722c7f08b49fa" /><Relationship Type="http://schemas.openxmlformats.org/officeDocument/2006/relationships/slide" Target="/ppt/slides/slide3.xml" Id="R71626f095d2746ac" /><Relationship Type="http://schemas.openxmlformats.org/officeDocument/2006/relationships/slide" Target="/ppt/slides/slide4.xml" Id="R85e556693e4248b5" /><Relationship Type="http://schemas.openxmlformats.org/officeDocument/2006/relationships/slide" Target="/ppt/slides/slide5.xml" Id="Radc4bb6780fb4a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3846e0a0f4b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aaf453eb2400d" /><Relationship Type="http://schemas.openxmlformats.org/officeDocument/2006/relationships/theme" Target="/ppt/slideMasters/theme/theme1.xml" Id="Rcf032a96259846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2aaf453eb240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30552979345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e6572b8ad4c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6b605251544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db73771604b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44fbd3cdf4b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FONDSFINANS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FONDSFINANS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fond@fondsfinans.no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www.fondsfinans.no/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884 494 362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