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3aee7036184f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0629c6f9b04f1e"/>
  </p:sldMasterIdLst>
  <p:sldIdLst>
    <p:sldId xmlns:r="http://schemas.openxmlformats.org/officeDocument/2006/relationships" id="256" r:id="R81784fedb9604743"/>
    <p:sldId xmlns:r="http://schemas.openxmlformats.org/officeDocument/2006/relationships" id="257" r:id="R442170cf2e904ccb"/>
    <p:sldId xmlns:r="http://schemas.openxmlformats.org/officeDocument/2006/relationships" id="258" r:id="Ra868e4c6e4a042ec"/>
    <p:sldId xmlns:r="http://schemas.openxmlformats.org/officeDocument/2006/relationships" id="259" r:id="R8ec0884e94a04673"/>
    <p:sldId xmlns:r="http://schemas.openxmlformats.org/officeDocument/2006/relationships" id="260" r:id="R23983a1d5ffb4103"/>
    <p:sldId xmlns:r="http://schemas.openxmlformats.org/officeDocument/2006/relationships" id="261" r:id="R90f0620168784201"/>
    <p:sldId xmlns:r="http://schemas.openxmlformats.org/officeDocument/2006/relationships" id="262" r:id="Rbf6682ce637b4b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0629c6f9b04f1e" /><Relationship Type="http://schemas.openxmlformats.org/officeDocument/2006/relationships/slide" Target="/ppt/slides/slide1.xml" Id="R81784fedb9604743" /><Relationship Type="http://schemas.openxmlformats.org/officeDocument/2006/relationships/slide" Target="/ppt/slides/slide2.xml" Id="R442170cf2e904ccb" /><Relationship Type="http://schemas.openxmlformats.org/officeDocument/2006/relationships/slide" Target="/ppt/slides/slide3.xml" Id="Ra868e4c6e4a042ec" /><Relationship Type="http://schemas.openxmlformats.org/officeDocument/2006/relationships/slide" Target="/ppt/slides/slide4.xml" Id="R8ec0884e94a04673" /><Relationship Type="http://schemas.openxmlformats.org/officeDocument/2006/relationships/slide" Target="/ppt/slides/slide5.xml" Id="R23983a1d5ffb4103" /><Relationship Type="http://schemas.openxmlformats.org/officeDocument/2006/relationships/slide" Target="/ppt/slides/slide6.xml" Id="R90f0620168784201" /><Relationship Type="http://schemas.openxmlformats.org/officeDocument/2006/relationships/slide" Target="/ppt/slides/slide7.xml" Id="Rbf6682ce637b4b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793dba00454e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03b951fb5474a" /><Relationship Type="http://schemas.openxmlformats.org/officeDocument/2006/relationships/theme" Target="/ppt/slideMasters/theme/theme1.xml" Id="Rf8eb82be38be49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503b951fb547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95a53b51045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0eba10c524a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2cb6a0ec044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f6bfdbf5b4c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5147e139342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991783f4042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79b5403fe4f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ASPO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ASPO INVEST AS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7 815 896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12 017 786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12 525 630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ASPO INVEST AS  –  21,0 %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JONNY MELTING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FRIDTJOF STRUGSTAD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RENNAN  –  10,1 %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STOKKE FOLSTAD  –  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EDVARDSEN LAI  –  7,6 %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Risgropa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7716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tore.f.strugstad@gmail.com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www.steinkjer-regnskap.no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884 556 112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ASPO INVEST AS</a:t>
            </a:r>
          </a:p>
        </p:txBody>
      </p:sp>
    </p:spTree>
  </p:cSld>
  <p:clrMapOvr>
    <a:masterClrMapping xmlns:a="http://schemas.openxmlformats.org/drawingml/2006/main"/>
  </p:clrMapOvr>
</p:sld>
</file>