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067982cc0846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1addde33ad4143"/>
  </p:sldMasterIdLst>
  <p:sldIdLst>
    <p:sldId xmlns:r="http://schemas.openxmlformats.org/officeDocument/2006/relationships" id="256" r:id="R95a85a0c9ca743f1"/>
    <p:sldId xmlns:r="http://schemas.openxmlformats.org/officeDocument/2006/relationships" id="257" r:id="R9e237653c9b4443c"/>
    <p:sldId xmlns:r="http://schemas.openxmlformats.org/officeDocument/2006/relationships" id="258" r:id="R0f1c294e76f740a9"/>
    <p:sldId xmlns:r="http://schemas.openxmlformats.org/officeDocument/2006/relationships" id="259" r:id="Raa10be1476f347ad"/>
    <p:sldId xmlns:r="http://schemas.openxmlformats.org/officeDocument/2006/relationships" id="260" r:id="R4b6b9018be1942dc"/>
    <p:sldId xmlns:r="http://schemas.openxmlformats.org/officeDocument/2006/relationships" id="261" r:id="R8402092ef5bb4658"/>
    <p:sldId xmlns:r="http://schemas.openxmlformats.org/officeDocument/2006/relationships" id="262" r:id="R24ceb181c9f941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addde33ad4143" /><Relationship Type="http://schemas.openxmlformats.org/officeDocument/2006/relationships/slide" Target="/ppt/slides/slide1.xml" Id="R95a85a0c9ca743f1" /><Relationship Type="http://schemas.openxmlformats.org/officeDocument/2006/relationships/slide" Target="/ppt/slides/slide2.xml" Id="R9e237653c9b4443c" /><Relationship Type="http://schemas.openxmlformats.org/officeDocument/2006/relationships/slide" Target="/ppt/slides/slide3.xml" Id="R0f1c294e76f740a9" /><Relationship Type="http://schemas.openxmlformats.org/officeDocument/2006/relationships/slide" Target="/ppt/slides/slide4.xml" Id="Raa10be1476f347ad" /><Relationship Type="http://schemas.openxmlformats.org/officeDocument/2006/relationships/slide" Target="/ppt/slides/slide5.xml" Id="R4b6b9018be1942dc" /><Relationship Type="http://schemas.openxmlformats.org/officeDocument/2006/relationships/slide" Target="/ppt/slides/slide6.xml" Id="R8402092ef5bb4658" /><Relationship Type="http://schemas.openxmlformats.org/officeDocument/2006/relationships/slide" Target="/ppt/slides/slide7.xml" Id="R24ceb181c9f941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936c81c0f47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aae3ec6c14f29" /><Relationship Type="http://schemas.openxmlformats.org/officeDocument/2006/relationships/theme" Target="/ppt/slideMasters/theme/theme1.xml" Id="Rff0160ef2a1644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4aae3ec6c14f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147e62ebc45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d5afe7c1a4e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f4d81d26e4d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56784eb46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cf1b04ca04b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fbcab1fba4f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84efcd6cf47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 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10 853 921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5 083 104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ALEIDA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SKAIPE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ALF EIVIND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HUSVEG INGVE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884 880 432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