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5a188cbfd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21de14b564426"/>
  </p:sldMasterIdLst>
  <p:sldIdLst>
    <p:sldId xmlns:r="http://schemas.openxmlformats.org/officeDocument/2006/relationships" id="256" r:id="Rc81ad63978674376"/>
    <p:sldId xmlns:r="http://schemas.openxmlformats.org/officeDocument/2006/relationships" id="257" r:id="Rf4444d1f04784731"/>
    <p:sldId xmlns:r="http://schemas.openxmlformats.org/officeDocument/2006/relationships" id="258" r:id="R077903ca2b354e26"/>
    <p:sldId xmlns:r="http://schemas.openxmlformats.org/officeDocument/2006/relationships" id="259" r:id="Rbf89526958c94950"/>
    <p:sldId xmlns:r="http://schemas.openxmlformats.org/officeDocument/2006/relationships" id="260" r:id="R94f495866d6f4453"/>
    <p:sldId xmlns:r="http://schemas.openxmlformats.org/officeDocument/2006/relationships" id="261" r:id="R1d47926f1e884056"/>
    <p:sldId xmlns:r="http://schemas.openxmlformats.org/officeDocument/2006/relationships" id="262" r:id="R97cd0e8f4f51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21de14b564426" /><Relationship Type="http://schemas.openxmlformats.org/officeDocument/2006/relationships/slide" Target="/ppt/slides/slide1.xml" Id="Rc81ad63978674376" /><Relationship Type="http://schemas.openxmlformats.org/officeDocument/2006/relationships/slide" Target="/ppt/slides/slide2.xml" Id="Rf4444d1f04784731" /><Relationship Type="http://schemas.openxmlformats.org/officeDocument/2006/relationships/slide" Target="/ppt/slides/slide3.xml" Id="R077903ca2b354e26" /><Relationship Type="http://schemas.openxmlformats.org/officeDocument/2006/relationships/slide" Target="/ppt/slides/slide4.xml" Id="Rbf89526958c94950" /><Relationship Type="http://schemas.openxmlformats.org/officeDocument/2006/relationships/slide" Target="/ppt/slides/slide5.xml" Id="R94f495866d6f4453" /><Relationship Type="http://schemas.openxmlformats.org/officeDocument/2006/relationships/slide" Target="/ppt/slides/slide6.xml" Id="R1d47926f1e884056" /><Relationship Type="http://schemas.openxmlformats.org/officeDocument/2006/relationships/slide" Target="/ppt/slides/slide7.xml" Id="R97cd0e8f4f51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eff2da2e3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2e4caa3f4184" /><Relationship Type="http://schemas.openxmlformats.org/officeDocument/2006/relationships/theme" Target="/ppt/slideMasters/theme/theme1.xml" Id="R6c22db7ee62a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52e4caa3f41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ec374a41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cc252c27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0fd6b9cd1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d7dba155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60b7bf5d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13516d3c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1a44b342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INGO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38 178 560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39 888 729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Hafsrødveien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67 40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885 010 962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INGO AS</a:t>
            </a:r>
          </a:p>
        </p:txBody>
      </p:sp>
    </p:spTree>
  </p:cSld>
  <p:clrMapOvr>
    <a:masterClrMapping xmlns:a="http://schemas.openxmlformats.org/drawingml/2006/main"/>
  </p:clrMapOvr>
</p:sld>
</file>