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39be5da4ae46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953793e804a1b"/>
  </p:sldMasterIdLst>
  <p:sldIdLst>
    <p:sldId xmlns:r="http://schemas.openxmlformats.org/officeDocument/2006/relationships" id="256" r:id="Ra73a765f7bef41a0"/>
    <p:sldId xmlns:r="http://schemas.openxmlformats.org/officeDocument/2006/relationships" id="257" r:id="R0570db2b234d4f48"/>
    <p:sldId xmlns:r="http://schemas.openxmlformats.org/officeDocument/2006/relationships" id="258" r:id="R92d80a700a4f417c"/>
    <p:sldId xmlns:r="http://schemas.openxmlformats.org/officeDocument/2006/relationships" id="259" r:id="Rb83907b2c1ad416c"/>
    <p:sldId xmlns:r="http://schemas.openxmlformats.org/officeDocument/2006/relationships" id="260" r:id="R060b7ae738b340c1"/>
    <p:sldId xmlns:r="http://schemas.openxmlformats.org/officeDocument/2006/relationships" id="261" r:id="R3a07812f4eb34c1c"/>
    <p:sldId xmlns:r="http://schemas.openxmlformats.org/officeDocument/2006/relationships" id="262" r:id="R19f16bffa5d0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953793e804a1b" /><Relationship Type="http://schemas.openxmlformats.org/officeDocument/2006/relationships/slide" Target="/ppt/slides/slide1.xml" Id="Ra73a765f7bef41a0" /><Relationship Type="http://schemas.openxmlformats.org/officeDocument/2006/relationships/slide" Target="/ppt/slides/slide2.xml" Id="R0570db2b234d4f48" /><Relationship Type="http://schemas.openxmlformats.org/officeDocument/2006/relationships/slide" Target="/ppt/slides/slide3.xml" Id="R92d80a700a4f417c" /><Relationship Type="http://schemas.openxmlformats.org/officeDocument/2006/relationships/slide" Target="/ppt/slides/slide4.xml" Id="Rb83907b2c1ad416c" /><Relationship Type="http://schemas.openxmlformats.org/officeDocument/2006/relationships/slide" Target="/ppt/slides/slide5.xml" Id="R060b7ae738b340c1" /><Relationship Type="http://schemas.openxmlformats.org/officeDocument/2006/relationships/slide" Target="/ppt/slides/slide6.xml" Id="R3a07812f4eb34c1c" /><Relationship Type="http://schemas.openxmlformats.org/officeDocument/2006/relationships/slide" Target="/ppt/slides/slide7.xml" Id="R19f16bffa5d0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47d57ed844f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de86936f94963" /><Relationship Type="http://schemas.openxmlformats.org/officeDocument/2006/relationships/theme" Target="/ppt/slideMasters/theme/theme1.xml" Id="Re51a3a5af0e7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de86936f9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333366759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26b8c5d83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3c41304ac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1b2de9e2045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1b069381e4c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302c3a1754d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001e6620b42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BROR LØVDAL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BROR LØVDAL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−2 117 709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3 900 854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32 758 462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33 246 384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 DAGNER LØVDAL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Oscar Løvdal, Industrigata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885 079 032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BROR LØVDAL AS</a:t>
            </a:r>
          </a:p>
        </p:txBody>
      </p:sp>
    </p:spTree>
  </p:cSld>
  <p:clrMapOvr>
    <a:masterClrMapping xmlns:a="http://schemas.openxmlformats.org/drawingml/2006/main"/>
  </p:clrMapOvr>
</p:sld>
</file>