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3b27dba40145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96ce983b0741ad"/>
  </p:sldMasterIdLst>
  <p:sldIdLst>
    <p:sldId xmlns:r="http://schemas.openxmlformats.org/officeDocument/2006/relationships" id="256" r:id="R7d78e18da67a4faa"/>
    <p:sldId xmlns:r="http://schemas.openxmlformats.org/officeDocument/2006/relationships" id="257" r:id="R1818f52fb6d04f24"/>
    <p:sldId xmlns:r="http://schemas.openxmlformats.org/officeDocument/2006/relationships" id="258" r:id="Rd6375f65f1fb4944"/>
    <p:sldId xmlns:r="http://schemas.openxmlformats.org/officeDocument/2006/relationships" id="259" r:id="R1544e23a62484587"/>
    <p:sldId xmlns:r="http://schemas.openxmlformats.org/officeDocument/2006/relationships" id="260" r:id="R660c2ae5f034469c"/>
    <p:sldId xmlns:r="http://schemas.openxmlformats.org/officeDocument/2006/relationships" id="261" r:id="R082c859b6e0445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6ce983b0741ad" /><Relationship Type="http://schemas.openxmlformats.org/officeDocument/2006/relationships/slide" Target="/ppt/slides/slide1.xml" Id="R7d78e18da67a4faa" /><Relationship Type="http://schemas.openxmlformats.org/officeDocument/2006/relationships/slide" Target="/ppt/slides/slide2.xml" Id="R1818f52fb6d04f24" /><Relationship Type="http://schemas.openxmlformats.org/officeDocument/2006/relationships/slide" Target="/ppt/slides/slide3.xml" Id="Rd6375f65f1fb4944" /><Relationship Type="http://schemas.openxmlformats.org/officeDocument/2006/relationships/slide" Target="/ppt/slides/slide4.xml" Id="R1544e23a62484587" /><Relationship Type="http://schemas.openxmlformats.org/officeDocument/2006/relationships/slide" Target="/ppt/slides/slide5.xml" Id="R660c2ae5f034469c" /><Relationship Type="http://schemas.openxmlformats.org/officeDocument/2006/relationships/slide" Target="/ppt/slides/slide6.xml" Id="R082c859b6e0445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3bc9f1137a48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6c408454844bb" /><Relationship Type="http://schemas.openxmlformats.org/officeDocument/2006/relationships/theme" Target="/ppt/slideMasters/theme/theme1.xml" Id="Ra5a3b545c01240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b6c408454844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c19bc2db444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eea41bf9040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03796886d4a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072c78a9949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708c04c724f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2ad8a14ad4b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VIBRAND ABSOLUTT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ABSOLUTT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ABSOLUTT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ABSOLUTT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ABSOLUTT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ABSOLUTT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01 74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af@atlasgruppen.no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www.atlaskapitalforvaltning.no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885 180 922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ABSOLUTT</a:t>
            </a:r>
          </a:p>
        </p:txBody>
      </p:sp>
    </p:spTree>
  </p:cSld>
  <p:clrMapOvr>
    <a:masterClrMapping xmlns:a="http://schemas.openxmlformats.org/drawingml/2006/main"/>
  </p:clrMapOvr>
</p:sld>
</file>