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b6f359ded6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52a81c5b4c407a"/>
  </p:sldMasterIdLst>
  <p:sldIdLst>
    <p:sldId xmlns:r="http://schemas.openxmlformats.org/officeDocument/2006/relationships" id="256" r:id="R86fd621b68ad43d0"/>
    <p:sldId xmlns:r="http://schemas.openxmlformats.org/officeDocument/2006/relationships" id="257" r:id="Rb4f0789132854c90"/>
    <p:sldId xmlns:r="http://schemas.openxmlformats.org/officeDocument/2006/relationships" id="258" r:id="R35710a5bb92446bd"/>
    <p:sldId xmlns:r="http://schemas.openxmlformats.org/officeDocument/2006/relationships" id="259" r:id="R72063a28a3634188"/>
    <p:sldId xmlns:r="http://schemas.openxmlformats.org/officeDocument/2006/relationships" id="260" r:id="R418179b340d646af"/>
    <p:sldId xmlns:r="http://schemas.openxmlformats.org/officeDocument/2006/relationships" id="261" r:id="Rae6bb5087eda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2a81c5b4c407a" /><Relationship Type="http://schemas.openxmlformats.org/officeDocument/2006/relationships/slide" Target="/ppt/slides/slide1.xml" Id="R86fd621b68ad43d0" /><Relationship Type="http://schemas.openxmlformats.org/officeDocument/2006/relationships/slide" Target="/ppt/slides/slide2.xml" Id="Rb4f0789132854c90" /><Relationship Type="http://schemas.openxmlformats.org/officeDocument/2006/relationships/slide" Target="/ppt/slides/slide3.xml" Id="R35710a5bb92446bd" /><Relationship Type="http://schemas.openxmlformats.org/officeDocument/2006/relationships/slide" Target="/ppt/slides/slide4.xml" Id="R72063a28a3634188" /><Relationship Type="http://schemas.openxmlformats.org/officeDocument/2006/relationships/slide" Target="/ppt/slides/slide5.xml" Id="R418179b340d646af" /><Relationship Type="http://schemas.openxmlformats.org/officeDocument/2006/relationships/slide" Target="/ppt/slides/slide6.xml" Id="Rae6bb5087eda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8f6356a89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b20d5ec2d4d0c" /><Relationship Type="http://schemas.openxmlformats.org/officeDocument/2006/relationships/theme" Target="/ppt/slideMasters/theme/theme1.xml" Id="R87edb925bb16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b20d5ec2d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03c63c1db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c02140c1b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92c377f04e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41cafc31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7f8910452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dd80ca40e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GRAND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Augusts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kongsberg@strawberry.no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www.strawberry.no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885 225 462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GRAND AS</a:t>
            </a:r>
          </a:p>
        </p:txBody>
      </p:sp>
    </p:spTree>
  </p:cSld>
  <p:clrMapOvr>
    <a:masterClrMapping xmlns:a="http://schemas.openxmlformats.org/drawingml/2006/main"/>
  </p:clrMapOvr>
</p:sld>
</file>