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2d1ac5f5d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c48b958fa49ec"/>
  </p:sldMasterIdLst>
  <p:sldIdLst>
    <p:sldId xmlns:r="http://schemas.openxmlformats.org/officeDocument/2006/relationships" id="256" r:id="R2e5fcf960f2f4e00"/>
    <p:sldId xmlns:r="http://schemas.openxmlformats.org/officeDocument/2006/relationships" id="257" r:id="Rb6ed31f017b84a38"/>
    <p:sldId xmlns:r="http://schemas.openxmlformats.org/officeDocument/2006/relationships" id="258" r:id="R6135a0f80c1444a1"/>
    <p:sldId xmlns:r="http://schemas.openxmlformats.org/officeDocument/2006/relationships" id="259" r:id="R97945f8d757149af"/>
    <p:sldId xmlns:r="http://schemas.openxmlformats.org/officeDocument/2006/relationships" id="260" r:id="R80e764baf2bb4333"/>
    <p:sldId xmlns:r="http://schemas.openxmlformats.org/officeDocument/2006/relationships" id="261" r:id="R9796d6958da54873"/>
    <p:sldId xmlns:r="http://schemas.openxmlformats.org/officeDocument/2006/relationships" id="262" r:id="R5be3057eebd0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48b958fa49ec" /><Relationship Type="http://schemas.openxmlformats.org/officeDocument/2006/relationships/slide" Target="/ppt/slides/slide1.xml" Id="R2e5fcf960f2f4e00" /><Relationship Type="http://schemas.openxmlformats.org/officeDocument/2006/relationships/slide" Target="/ppt/slides/slide2.xml" Id="Rb6ed31f017b84a38" /><Relationship Type="http://schemas.openxmlformats.org/officeDocument/2006/relationships/slide" Target="/ppt/slides/slide3.xml" Id="R6135a0f80c1444a1" /><Relationship Type="http://schemas.openxmlformats.org/officeDocument/2006/relationships/slide" Target="/ppt/slides/slide4.xml" Id="R97945f8d757149af" /><Relationship Type="http://schemas.openxmlformats.org/officeDocument/2006/relationships/slide" Target="/ppt/slides/slide5.xml" Id="R80e764baf2bb4333" /><Relationship Type="http://schemas.openxmlformats.org/officeDocument/2006/relationships/slide" Target="/ppt/slides/slide6.xml" Id="R9796d6958da54873" /><Relationship Type="http://schemas.openxmlformats.org/officeDocument/2006/relationships/slide" Target="/ppt/slides/slide7.xml" Id="R5be3057eebd0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670faefd9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d4022b514083" /><Relationship Type="http://schemas.openxmlformats.org/officeDocument/2006/relationships/theme" Target="/ppt/slideMasters/theme/theme1.xml" Id="R4b4b3e946c36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cd4022b51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a68f2e83c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a168693c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a73efc57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e5b46164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403f0383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1d0f5a45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e9cfa4e6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