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a154e5acdf4b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805d8c81514186"/>
  </p:sldMasterIdLst>
  <p:sldIdLst>
    <p:sldId xmlns:r="http://schemas.openxmlformats.org/officeDocument/2006/relationships" id="256" r:id="Rc7f4bb2f4c4d43d9"/>
    <p:sldId xmlns:r="http://schemas.openxmlformats.org/officeDocument/2006/relationships" id="257" r:id="R457ff712e8914ba4"/>
    <p:sldId xmlns:r="http://schemas.openxmlformats.org/officeDocument/2006/relationships" id="258" r:id="Re786204494b34e76"/>
    <p:sldId xmlns:r="http://schemas.openxmlformats.org/officeDocument/2006/relationships" id="259" r:id="R4de6786bec514997"/>
    <p:sldId xmlns:r="http://schemas.openxmlformats.org/officeDocument/2006/relationships" id="260" r:id="Ra199f216284d46f1"/>
    <p:sldId xmlns:r="http://schemas.openxmlformats.org/officeDocument/2006/relationships" id="261" r:id="R3d1dcd72063845c9"/>
    <p:sldId xmlns:r="http://schemas.openxmlformats.org/officeDocument/2006/relationships" id="262" r:id="R538e4a649c3349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05d8c81514186" /><Relationship Type="http://schemas.openxmlformats.org/officeDocument/2006/relationships/slide" Target="/ppt/slides/slide1.xml" Id="Rc7f4bb2f4c4d43d9" /><Relationship Type="http://schemas.openxmlformats.org/officeDocument/2006/relationships/slide" Target="/ppt/slides/slide2.xml" Id="R457ff712e8914ba4" /><Relationship Type="http://schemas.openxmlformats.org/officeDocument/2006/relationships/slide" Target="/ppt/slides/slide3.xml" Id="Re786204494b34e76" /><Relationship Type="http://schemas.openxmlformats.org/officeDocument/2006/relationships/slide" Target="/ppt/slides/slide4.xml" Id="R4de6786bec514997" /><Relationship Type="http://schemas.openxmlformats.org/officeDocument/2006/relationships/slide" Target="/ppt/slides/slide5.xml" Id="Ra199f216284d46f1" /><Relationship Type="http://schemas.openxmlformats.org/officeDocument/2006/relationships/slide" Target="/ppt/slides/slide6.xml" Id="R3d1dcd72063845c9" /><Relationship Type="http://schemas.openxmlformats.org/officeDocument/2006/relationships/slide" Target="/ppt/slides/slide7.xml" Id="R538e4a649c3349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1b7a8d97b42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b9ae2ddb54492" /><Relationship Type="http://schemas.openxmlformats.org/officeDocument/2006/relationships/theme" Target="/ppt/slideMasters/theme/theme1.xml" Id="Rb3178ae7bca943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4b9ae2ddb544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12bd0418747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18e74763e4b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337211d9043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123a4da7545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ce2e87d684d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0bbeccf454d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d5ad6aafc40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OLSVOLD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OLSVOLD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OLSVOLD &amp; CO AS ble etablert [år] og holder til i Slattum.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OLSVOLD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OLSVOLD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OLSVOLD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1 574 474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495 505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OLSVOLD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SKJULTE RESERVER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OLSVOLD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Kjulsliveien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885 293 042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OLSVOLD &amp; CO AS</a:t>
            </a:r>
          </a:p>
        </p:txBody>
      </p:sp>
    </p:spTree>
  </p:cSld>
  <p:clrMapOvr>
    <a:masterClrMapping xmlns:a="http://schemas.openxmlformats.org/drawingml/2006/main"/>
  </p:clrMapOvr>
</p:sld>
</file>