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f88cdaf42384aa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e4be02e6384884"/>
  </p:sldMasterIdLst>
  <p:sldIdLst>
    <p:sldId xmlns:r="http://schemas.openxmlformats.org/officeDocument/2006/relationships" id="256" r:id="R2f5cd91f64dd401c"/>
    <p:sldId xmlns:r="http://schemas.openxmlformats.org/officeDocument/2006/relationships" id="257" r:id="R74b249045641464e"/>
    <p:sldId xmlns:r="http://schemas.openxmlformats.org/officeDocument/2006/relationships" id="258" r:id="R3b6584be9e48455b"/>
    <p:sldId xmlns:r="http://schemas.openxmlformats.org/officeDocument/2006/relationships" id="259" r:id="R6ff0ffc5c35949d8"/>
    <p:sldId xmlns:r="http://schemas.openxmlformats.org/officeDocument/2006/relationships" id="260" r:id="R720a3c1c6c5e4c6f"/>
    <p:sldId xmlns:r="http://schemas.openxmlformats.org/officeDocument/2006/relationships" id="261" r:id="Rec3222729b714cea"/>
    <p:sldId xmlns:r="http://schemas.openxmlformats.org/officeDocument/2006/relationships" id="262" r:id="R6831372b92d24cd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e4be02e6384884" /><Relationship Type="http://schemas.openxmlformats.org/officeDocument/2006/relationships/slide" Target="/ppt/slides/slide1.xml" Id="R2f5cd91f64dd401c" /><Relationship Type="http://schemas.openxmlformats.org/officeDocument/2006/relationships/slide" Target="/ppt/slides/slide2.xml" Id="R74b249045641464e" /><Relationship Type="http://schemas.openxmlformats.org/officeDocument/2006/relationships/slide" Target="/ppt/slides/slide3.xml" Id="R3b6584be9e48455b" /><Relationship Type="http://schemas.openxmlformats.org/officeDocument/2006/relationships/slide" Target="/ppt/slides/slide4.xml" Id="R6ff0ffc5c35949d8" /><Relationship Type="http://schemas.openxmlformats.org/officeDocument/2006/relationships/slide" Target="/ppt/slides/slide5.xml" Id="R720a3c1c6c5e4c6f" /><Relationship Type="http://schemas.openxmlformats.org/officeDocument/2006/relationships/slide" Target="/ppt/slides/slide6.xml" Id="Rec3222729b714cea" /><Relationship Type="http://schemas.openxmlformats.org/officeDocument/2006/relationships/slide" Target="/ppt/slides/slide7.xml" Id="R6831372b92d24cd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543ee22b134ad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c78dac24314d67" /><Relationship Type="http://schemas.openxmlformats.org/officeDocument/2006/relationships/theme" Target="/ppt/slideMasters/theme/theme1.xml" Id="R0f28f16920c146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c78dac24314d6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84700f2a0048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8a3ea09c71466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4ae9dff0bd4ea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b17d7aac2645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5584b2b45447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23948499104e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f321c818864c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HELT OPPLAGT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HELT OPPLAGT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666 092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615 377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21 577 194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9 681 325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31 298 019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ANDERS AAGAARD  –  80,0 %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NUNA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TATA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885 369 162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HELT OPPLAGT AS</a:t>
            </a:r>
          </a:p>
        </p:txBody>
      </p:sp>
    </p:spTree>
  </p:cSld>
  <p:clrMapOvr>
    <a:masterClrMapping xmlns:a="http://schemas.openxmlformats.org/drawingml/2006/main"/>
  </p:clrMapOvr>
</p:sld>
</file>