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8067efe51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4610954f046d9"/>
  </p:sldMasterIdLst>
  <p:sldIdLst>
    <p:sldId xmlns:r="http://schemas.openxmlformats.org/officeDocument/2006/relationships" id="256" r:id="Rdd35ae10efec48ae"/>
    <p:sldId xmlns:r="http://schemas.openxmlformats.org/officeDocument/2006/relationships" id="257" r:id="R6ad509bbbff148ac"/>
    <p:sldId xmlns:r="http://schemas.openxmlformats.org/officeDocument/2006/relationships" id="258" r:id="R98f0de96d485459e"/>
    <p:sldId xmlns:r="http://schemas.openxmlformats.org/officeDocument/2006/relationships" id="259" r:id="R4d1c4fecb9e543fa"/>
    <p:sldId xmlns:r="http://schemas.openxmlformats.org/officeDocument/2006/relationships" id="260" r:id="R39bedc9f32ce44c7"/>
    <p:sldId xmlns:r="http://schemas.openxmlformats.org/officeDocument/2006/relationships" id="261" r:id="R8d8187d395d8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4610954f046d9" /><Relationship Type="http://schemas.openxmlformats.org/officeDocument/2006/relationships/slide" Target="/ppt/slides/slide1.xml" Id="Rdd35ae10efec48ae" /><Relationship Type="http://schemas.openxmlformats.org/officeDocument/2006/relationships/slide" Target="/ppt/slides/slide2.xml" Id="R6ad509bbbff148ac" /><Relationship Type="http://schemas.openxmlformats.org/officeDocument/2006/relationships/slide" Target="/ppt/slides/slide3.xml" Id="R98f0de96d485459e" /><Relationship Type="http://schemas.openxmlformats.org/officeDocument/2006/relationships/slide" Target="/ppt/slides/slide4.xml" Id="R4d1c4fecb9e543fa" /><Relationship Type="http://schemas.openxmlformats.org/officeDocument/2006/relationships/slide" Target="/ppt/slides/slide5.xml" Id="R39bedc9f32ce44c7" /><Relationship Type="http://schemas.openxmlformats.org/officeDocument/2006/relationships/slide" Target="/ppt/slides/slide6.xml" Id="R8d8187d395d8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9f766f8c2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32da4a914ad1" /><Relationship Type="http://schemas.openxmlformats.org/officeDocument/2006/relationships/theme" Target="/ppt/slideMasters/theme/theme1.xml" Id="R9010c0d13a92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432da4a91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cdd80064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cef49a67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f5cb7543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17b952a57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ee9a8b9c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53b5dc40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AREAL DRIFT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4 433 945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−4 661 795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−4 832 780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1 917 723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Ortuflaten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885 387 292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DRIFT AS</a:t>
            </a:r>
          </a:p>
        </p:txBody>
      </p:sp>
    </p:spTree>
  </p:cSld>
  <p:clrMapOvr>
    <a:masterClrMapping xmlns:a="http://schemas.openxmlformats.org/drawingml/2006/main"/>
  </p:clrMapOvr>
</p:sld>
</file>