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95b4dec785b42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2488c9177144a0"/>
  </p:sldMasterIdLst>
  <p:sldIdLst>
    <p:sldId xmlns:r="http://schemas.openxmlformats.org/officeDocument/2006/relationships" id="256" r:id="Red0d24ebe17242c3"/>
    <p:sldId xmlns:r="http://schemas.openxmlformats.org/officeDocument/2006/relationships" id="257" r:id="Rc8eaa25605204255"/>
    <p:sldId xmlns:r="http://schemas.openxmlformats.org/officeDocument/2006/relationships" id="258" r:id="R15869bf314054431"/>
    <p:sldId xmlns:r="http://schemas.openxmlformats.org/officeDocument/2006/relationships" id="259" r:id="Rd834a437417a4b86"/>
    <p:sldId xmlns:r="http://schemas.openxmlformats.org/officeDocument/2006/relationships" id="260" r:id="R63d58eeb3ea24637"/>
    <p:sldId xmlns:r="http://schemas.openxmlformats.org/officeDocument/2006/relationships" id="261" r:id="Ra892f3f54c224531"/>
    <p:sldId xmlns:r="http://schemas.openxmlformats.org/officeDocument/2006/relationships" id="262" r:id="Rc7a6225ff84c47d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2488c9177144a0" /><Relationship Type="http://schemas.openxmlformats.org/officeDocument/2006/relationships/slide" Target="/ppt/slides/slide1.xml" Id="Red0d24ebe17242c3" /><Relationship Type="http://schemas.openxmlformats.org/officeDocument/2006/relationships/slide" Target="/ppt/slides/slide2.xml" Id="Rc8eaa25605204255" /><Relationship Type="http://schemas.openxmlformats.org/officeDocument/2006/relationships/slide" Target="/ppt/slides/slide3.xml" Id="R15869bf314054431" /><Relationship Type="http://schemas.openxmlformats.org/officeDocument/2006/relationships/slide" Target="/ppt/slides/slide4.xml" Id="Rd834a437417a4b86" /><Relationship Type="http://schemas.openxmlformats.org/officeDocument/2006/relationships/slide" Target="/ppt/slides/slide5.xml" Id="R63d58eeb3ea24637" /><Relationship Type="http://schemas.openxmlformats.org/officeDocument/2006/relationships/slide" Target="/ppt/slides/slide6.xml" Id="Ra892f3f54c224531" /><Relationship Type="http://schemas.openxmlformats.org/officeDocument/2006/relationships/slide" Target="/ppt/slides/slide7.xml" Id="Rc7a6225ff84c47d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b5707236674ee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10868c77144964" /><Relationship Type="http://schemas.openxmlformats.org/officeDocument/2006/relationships/theme" Target="/ppt/slideMasters/theme/theme1.xml" Id="R9bf2df5c13194ab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10868c7714496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b655cbfbca4d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76c122157548d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4962fb173c41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520b0b86b545f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d15b5e1cee497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fa7cefd0074f6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96b6a975c64e3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ERIKSEN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ERIKSEN INVEST AS ble etablert [år] og holder til i Tjøme.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1 751 381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−3 174 369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16 268 142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216 869 462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279 959 016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NORMANN INVESTERINGSSELSKAP AS  –  49,9 %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RICHARD INVESTERINGSSELSKAP AS  –  39,9 %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RICHARD ERIKSEN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MARVEL ERIKSEN  –  0,1 %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Nordre Strandvei 67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3145 Tjøme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35 20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firmapost@tbgdata.no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885 469 612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ERIKSEN INVEST AS</a:t>
            </a:r>
          </a:p>
        </p:txBody>
      </p:sp>
    </p:spTree>
  </p:cSld>
  <p:clrMapOvr>
    <a:masterClrMapping xmlns:a="http://schemas.openxmlformats.org/drawingml/2006/main"/>
  </p:clrMapOvr>
</p:sld>
</file>