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b7f7a15e1449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aecbb3d9f042c1"/>
  </p:sldMasterIdLst>
  <p:sldIdLst>
    <p:sldId xmlns:r="http://schemas.openxmlformats.org/officeDocument/2006/relationships" id="256" r:id="Rd6d217012e0f4309"/>
    <p:sldId xmlns:r="http://schemas.openxmlformats.org/officeDocument/2006/relationships" id="257" r:id="Rc599aa5ecaba4212"/>
    <p:sldId xmlns:r="http://schemas.openxmlformats.org/officeDocument/2006/relationships" id="258" r:id="R1146a04e122142eb"/>
    <p:sldId xmlns:r="http://schemas.openxmlformats.org/officeDocument/2006/relationships" id="259" r:id="Rfd4424565a924657"/>
    <p:sldId xmlns:r="http://schemas.openxmlformats.org/officeDocument/2006/relationships" id="260" r:id="Rf32ba4afb36842a1"/>
    <p:sldId xmlns:r="http://schemas.openxmlformats.org/officeDocument/2006/relationships" id="261" r:id="Rdd528f3c4ccb49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ecbb3d9f042c1" /><Relationship Type="http://schemas.openxmlformats.org/officeDocument/2006/relationships/slide" Target="/ppt/slides/slide1.xml" Id="Rd6d217012e0f4309" /><Relationship Type="http://schemas.openxmlformats.org/officeDocument/2006/relationships/slide" Target="/ppt/slides/slide2.xml" Id="Rc599aa5ecaba4212" /><Relationship Type="http://schemas.openxmlformats.org/officeDocument/2006/relationships/slide" Target="/ppt/slides/slide3.xml" Id="R1146a04e122142eb" /><Relationship Type="http://schemas.openxmlformats.org/officeDocument/2006/relationships/slide" Target="/ppt/slides/slide4.xml" Id="Rfd4424565a924657" /><Relationship Type="http://schemas.openxmlformats.org/officeDocument/2006/relationships/slide" Target="/ppt/slides/slide5.xml" Id="Rf32ba4afb36842a1" /><Relationship Type="http://schemas.openxmlformats.org/officeDocument/2006/relationships/slide" Target="/ppt/slides/slide6.xml" Id="Rdd528f3c4ccb49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82cc73ad745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356cab65f48a6" /><Relationship Type="http://schemas.openxmlformats.org/officeDocument/2006/relationships/theme" Target="/ppt/slideMasters/theme/theme1.xml" Id="R6a0e53885b4f4c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7356cab65f48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86444d38440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207e1251a45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a9628f9c244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4c757046548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bed7e841441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673b4d9f04b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DAHLES BILUTLEIE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DAHLES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DAHLES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DAHLES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DAHLES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DAHLES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Herbergveien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1710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885 601 642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DAHLES BILUTLEIE AS</a:t>
            </a:r>
          </a:p>
        </p:txBody>
      </p:sp>
    </p:spTree>
  </p:cSld>
  <p:clrMapOvr>
    <a:masterClrMapping xmlns:a="http://schemas.openxmlformats.org/drawingml/2006/main"/>
  </p:clrMapOvr>
</p:sld>
</file>