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1545f3a13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e3a52b1e048c8"/>
  </p:sldMasterIdLst>
  <p:sldIdLst>
    <p:sldId xmlns:r="http://schemas.openxmlformats.org/officeDocument/2006/relationships" id="256" r:id="R1cdf110433074433"/>
    <p:sldId xmlns:r="http://schemas.openxmlformats.org/officeDocument/2006/relationships" id="257" r:id="R6fac67e31e2b4dd8"/>
    <p:sldId xmlns:r="http://schemas.openxmlformats.org/officeDocument/2006/relationships" id="258" r:id="R11ddf8fb33414d90"/>
    <p:sldId xmlns:r="http://schemas.openxmlformats.org/officeDocument/2006/relationships" id="259" r:id="R008acf300a2448c4"/>
    <p:sldId xmlns:r="http://schemas.openxmlformats.org/officeDocument/2006/relationships" id="260" r:id="Ra2b357e1bb79433b"/>
    <p:sldId xmlns:r="http://schemas.openxmlformats.org/officeDocument/2006/relationships" id="261" r:id="R9a585c8709104012"/>
    <p:sldId xmlns:r="http://schemas.openxmlformats.org/officeDocument/2006/relationships" id="262" r:id="R5741d9e2d1db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e3a52b1e048c8" /><Relationship Type="http://schemas.openxmlformats.org/officeDocument/2006/relationships/slide" Target="/ppt/slides/slide1.xml" Id="R1cdf110433074433" /><Relationship Type="http://schemas.openxmlformats.org/officeDocument/2006/relationships/slide" Target="/ppt/slides/slide2.xml" Id="R6fac67e31e2b4dd8" /><Relationship Type="http://schemas.openxmlformats.org/officeDocument/2006/relationships/slide" Target="/ppt/slides/slide3.xml" Id="R11ddf8fb33414d90" /><Relationship Type="http://schemas.openxmlformats.org/officeDocument/2006/relationships/slide" Target="/ppt/slides/slide4.xml" Id="R008acf300a2448c4" /><Relationship Type="http://schemas.openxmlformats.org/officeDocument/2006/relationships/slide" Target="/ppt/slides/slide5.xml" Id="Ra2b357e1bb79433b" /><Relationship Type="http://schemas.openxmlformats.org/officeDocument/2006/relationships/slide" Target="/ppt/slides/slide6.xml" Id="R9a585c8709104012" /><Relationship Type="http://schemas.openxmlformats.org/officeDocument/2006/relationships/slide" Target="/ppt/slides/slide7.xml" Id="R5741d9e2d1db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0cdb69723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acb43815446d2" /><Relationship Type="http://schemas.openxmlformats.org/officeDocument/2006/relationships/theme" Target="/ppt/slideMasters/theme/theme1.xml" Id="Ra3d0a51ba79e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acb438154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43a01f76d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7a88ad573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c0132178b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876c4d54d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3182555b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f0220884c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fa3cdee21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DAHLES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DAHLES BILUTLEIE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24 308 492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DAHLES AUTO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Herbergveien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885 601 642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BILUTLEIE AS</a:t>
            </a:r>
          </a:p>
        </p:txBody>
      </p:sp>
    </p:spTree>
  </p:cSld>
  <p:clrMapOvr>
    <a:masterClrMapping xmlns:a="http://schemas.openxmlformats.org/drawingml/2006/main"/>
  </p:clrMapOvr>
</p:sld>
</file>