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8f34f0754743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53c8d0f6ae4f02"/>
  </p:sldMasterIdLst>
  <p:sldIdLst>
    <p:sldId xmlns:r="http://schemas.openxmlformats.org/officeDocument/2006/relationships" id="256" r:id="R8c83558bae3d431c"/>
    <p:sldId xmlns:r="http://schemas.openxmlformats.org/officeDocument/2006/relationships" id="257" r:id="R93fe0903998242dc"/>
    <p:sldId xmlns:r="http://schemas.openxmlformats.org/officeDocument/2006/relationships" id="258" r:id="R690e53a215d04e50"/>
    <p:sldId xmlns:r="http://schemas.openxmlformats.org/officeDocument/2006/relationships" id="259" r:id="R599df1ab6ab04607"/>
    <p:sldId xmlns:r="http://schemas.openxmlformats.org/officeDocument/2006/relationships" id="260" r:id="R4f84d7e6988546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53c8d0f6ae4f02" /><Relationship Type="http://schemas.openxmlformats.org/officeDocument/2006/relationships/slide" Target="/ppt/slides/slide1.xml" Id="R8c83558bae3d431c" /><Relationship Type="http://schemas.openxmlformats.org/officeDocument/2006/relationships/slide" Target="/ppt/slides/slide2.xml" Id="R93fe0903998242dc" /><Relationship Type="http://schemas.openxmlformats.org/officeDocument/2006/relationships/slide" Target="/ppt/slides/slide3.xml" Id="R690e53a215d04e50" /><Relationship Type="http://schemas.openxmlformats.org/officeDocument/2006/relationships/slide" Target="/ppt/slides/slide4.xml" Id="R599df1ab6ab04607" /><Relationship Type="http://schemas.openxmlformats.org/officeDocument/2006/relationships/slide" Target="/ppt/slides/slide5.xml" Id="R4f84d7e6988546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008f7254743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5eaa55c524653" /><Relationship Type="http://schemas.openxmlformats.org/officeDocument/2006/relationships/theme" Target="/ppt/slideMasters/theme/theme1.xml" Id="R8eb0e314c1d344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65eaa55c5246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58d57dc5a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783c06a0245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87307b5e341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e0d1eb8e7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3dc4309d641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LENE MERETE RASMUSSEN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 MERETE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MERETE RASMUSSEN ble etablert [år] og holder til i Skonseng.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 MERETE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 MERETE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 MERETE RASMUSSEN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Saltfjellveien 569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8615 Skonseng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lene1313@hotmail.com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885 877 702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LENE MERETE RASMUSSEN</a:t>
            </a:r>
          </a:p>
        </p:txBody>
      </p:sp>
    </p:spTree>
  </p:cSld>
  <p:clrMapOvr>
    <a:masterClrMapping xmlns:a="http://schemas.openxmlformats.org/drawingml/2006/main"/>
  </p:clrMapOvr>
</p:sld>
</file>