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b649d08be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daef0ad5043ff"/>
  </p:sldMasterIdLst>
  <p:sldIdLst>
    <p:sldId xmlns:r="http://schemas.openxmlformats.org/officeDocument/2006/relationships" id="256" r:id="Rc21a05e945c14829"/>
    <p:sldId xmlns:r="http://schemas.openxmlformats.org/officeDocument/2006/relationships" id="257" r:id="R30d87633623e4363"/>
    <p:sldId xmlns:r="http://schemas.openxmlformats.org/officeDocument/2006/relationships" id="258" r:id="Rdfec4128db104ec7"/>
    <p:sldId xmlns:r="http://schemas.openxmlformats.org/officeDocument/2006/relationships" id="259" r:id="Rde1d7e40f2ba4bc6"/>
    <p:sldId xmlns:r="http://schemas.openxmlformats.org/officeDocument/2006/relationships" id="260" r:id="R03c375f6ea8e4cd2"/>
    <p:sldId xmlns:r="http://schemas.openxmlformats.org/officeDocument/2006/relationships" id="261" r:id="Rdf1fab21f20e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daef0ad5043ff" /><Relationship Type="http://schemas.openxmlformats.org/officeDocument/2006/relationships/slide" Target="/ppt/slides/slide1.xml" Id="Rc21a05e945c14829" /><Relationship Type="http://schemas.openxmlformats.org/officeDocument/2006/relationships/slide" Target="/ppt/slides/slide2.xml" Id="R30d87633623e4363" /><Relationship Type="http://schemas.openxmlformats.org/officeDocument/2006/relationships/slide" Target="/ppt/slides/slide3.xml" Id="Rdfec4128db104ec7" /><Relationship Type="http://schemas.openxmlformats.org/officeDocument/2006/relationships/slide" Target="/ppt/slides/slide4.xml" Id="Rde1d7e40f2ba4bc6" /><Relationship Type="http://schemas.openxmlformats.org/officeDocument/2006/relationships/slide" Target="/ppt/slides/slide5.xml" Id="R03c375f6ea8e4cd2" /><Relationship Type="http://schemas.openxmlformats.org/officeDocument/2006/relationships/slide" Target="/ppt/slides/slide6.xml" Id="Rdf1fab21f20e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0c63c5eb1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7aba852741d6" /><Relationship Type="http://schemas.openxmlformats.org/officeDocument/2006/relationships/theme" Target="/ppt/slideMasters/theme/theme1.xml" Id="R17be9e7635d6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27aba8527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db775389f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c64fc7fb1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0f656cd8b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b61b9f273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74fb1eced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60da4371b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