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6ed30888c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8eaef2bbe4b91"/>
  </p:sldMasterIdLst>
  <p:sldIdLst>
    <p:sldId xmlns:r="http://schemas.openxmlformats.org/officeDocument/2006/relationships" id="256" r:id="R980c2e2ec3374ea3"/>
    <p:sldId xmlns:r="http://schemas.openxmlformats.org/officeDocument/2006/relationships" id="257" r:id="R0a2809f85b4044b3"/>
    <p:sldId xmlns:r="http://schemas.openxmlformats.org/officeDocument/2006/relationships" id="258" r:id="R60b62a1ed3184c01"/>
    <p:sldId xmlns:r="http://schemas.openxmlformats.org/officeDocument/2006/relationships" id="259" r:id="Rb3501bba94734796"/>
    <p:sldId xmlns:r="http://schemas.openxmlformats.org/officeDocument/2006/relationships" id="260" r:id="R8fe9c7950d37470e"/>
    <p:sldId xmlns:r="http://schemas.openxmlformats.org/officeDocument/2006/relationships" id="261" r:id="R855ca8d7255145ca"/>
    <p:sldId xmlns:r="http://schemas.openxmlformats.org/officeDocument/2006/relationships" id="262" r:id="Reff871f5a5a1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8eaef2bbe4b91" /><Relationship Type="http://schemas.openxmlformats.org/officeDocument/2006/relationships/slide" Target="/ppt/slides/slide1.xml" Id="R980c2e2ec3374ea3" /><Relationship Type="http://schemas.openxmlformats.org/officeDocument/2006/relationships/slide" Target="/ppt/slides/slide2.xml" Id="R0a2809f85b4044b3" /><Relationship Type="http://schemas.openxmlformats.org/officeDocument/2006/relationships/slide" Target="/ppt/slides/slide3.xml" Id="R60b62a1ed3184c01" /><Relationship Type="http://schemas.openxmlformats.org/officeDocument/2006/relationships/slide" Target="/ppt/slides/slide4.xml" Id="Rb3501bba94734796" /><Relationship Type="http://schemas.openxmlformats.org/officeDocument/2006/relationships/slide" Target="/ppt/slides/slide5.xml" Id="R8fe9c7950d37470e" /><Relationship Type="http://schemas.openxmlformats.org/officeDocument/2006/relationships/slide" Target="/ppt/slides/slide6.xml" Id="R855ca8d7255145ca" /><Relationship Type="http://schemas.openxmlformats.org/officeDocument/2006/relationships/slide" Target="/ppt/slides/slide7.xml" Id="Reff871f5a5a1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1333bf490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59aa60034e0c" /><Relationship Type="http://schemas.openxmlformats.org/officeDocument/2006/relationships/theme" Target="/ppt/slideMasters/theme/theme1.xml" Id="R77b5c76429dd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b59aa6003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bb4adb08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8ca715c4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2a42e7cf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07f710a6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339234a7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f6e190e7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6287fb6d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